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9/26/2023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1" Type="http://schemas.openxmlformats.org/officeDocument/2006/relationships/image" Target="../media/image10.png"/><Relationship Id="rId12" Type="http://schemas.openxmlformats.org/officeDocument/2006/relationships/image" Target="../media/image11.png"/><Relationship Id="rId13" Type="http://schemas.openxmlformats.org/officeDocument/2006/relationships/image" Target="../media/image12.png"/><Relationship Id="rId14" Type="http://schemas.openxmlformats.org/officeDocument/2006/relationships/image" Target="../media/image13.png"/><Relationship Id="rId15" Type="http://schemas.openxmlformats.org/officeDocument/2006/relationships/image" Target="../media/image14.png"/><Relationship Id="rId16" Type="http://schemas.openxmlformats.org/officeDocument/2006/relationships/image" Target="../media/image15.png"/><Relationship Id="rId17" Type="http://schemas.openxmlformats.org/officeDocument/2006/relationships/image" Target="../media/image16.png"/><Relationship Id="rId18" Type="http://schemas.openxmlformats.org/officeDocument/2006/relationships/image" Target="../media/image17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9.png"/><Relationship Id="rId3" Type="http://schemas.openxmlformats.org/officeDocument/2006/relationships/image" Target="../media/image190.png"/><Relationship Id="rId4" Type="http://schemas.openxmlformats.org/officeDocument/2006/relationships/image" Target="../media/image191.png"/><Relationship Id="rId5" Type="http://schemas.openxmlformats.org/officeDocument/2006/relationships/image" Target="../media/image192.png"/><Relationship Id="rId6" Type="http://schemas.openxmlformats.org/officeDocument/2006/relationships/image" Target="../media/image193.png"/><Relationship Id="rId7" Type="http://schemas.openxmlformats.org/officeDocument/2006/relationships/image" Target="../media/image194.png"/><Relationship Id="rId8" Type="http://schemas.openxmlformats.org/officeDocument/2006/relationships/image" Target="../media/image195.png"/><Relationship Id="rId9" Type="http://schemas.openxmlformats.org/officeDocument/2006/relationships/image" Target="../media/image196.png"/><Relationship Id="rId10" Type="http://schemas.openxmlformats.org/officeDocument/2006/relationships/image" Target="../media/image197.png"/><Relationship Id="rId11" Type="http://schemas.openxmlformats.org/officeDocument/2006/relationships/image" Target="../media/image198.png"/><Relationship Id="rId12" Type="http://schemas.openxmlformats.org/officeDocument/2006/relationships/image" Target="../media/image199.png"/><Relationship Id="rId13" Type="http://schemas.openxmlformats.org/officeDocument/2006/relationships/image" Target="../media/image200.png"/><Relationship Id="rId14" Type="http://schemas.openxmlformats.org/officeDocument/2006/relationships/image" Target="../media/image201.png"/><Relationship Id="rId15" Type="http://schemas.openxmlformats.org/officeDocument/2006/relationships/image" Target="../media/image202.png"/><Relationship Id="rId16" Type="http://schemas.openxmlformats.org/officeDocument/2006/relationships/image" Target="../media/image203.png"/><Relationship Id="rId17" Type="http://schemas.openxmlformats.org/officeDocument/2006/relationships/image" Target="../media/image204.png"/><Relationship Id="rId18" Type="http://schemas.openxmlformats.org/officeDocument/2006/relationships/image" Target="../media/image205.png"/><Relationship Id="rId19" Type="http://schemas.openxmlformats.org/officeDocument/2006/relationships/image" Target="../media/image206.png"/><Relationship Id="rId20" Type="http://schemas.openxmlformats.org/officeDocument/2006/relationships/image" Target="../media/image207.png"/><Relationship Id="rId21" Type="http://schemas.openxmlformats.org/officeDocument/2006/relationships/image" Target="../media/image208.png"/><Relationship Id="rId22" Type="http://schemas.openxmlformats.org/officeDocument/2006/relationships/image" Target="../media/image209.png"/><Relationship Id="rId23" Type="http://schemas.openxmlformats.org/officeDocument/2006/relationships/image" Target="../media/image210.png"/><Relationship Id="rId24" Type="http://schemas.openxmlformats.org/officeDocument/2006/relationships/image" Target="../media/image211.png"/><Relationship Id="rId25" Type="http://schemas.openxmlformats.org/officeDocument/2006/relationships/image" Target="../media/image212.png"/><Relationship Id="rId26" Type="http://schemas.openxmlformats.org/officeDocument/2006/relationships/image" Target="../media/image213.png"/><Relationship Id="rId27" Type="http://schemas.openxmlformats.org/officeDocument/2006/relationships/image" Target="../media/image214.png"/><Relationship Id="rId28" Type="http://schemas.openxmlformats.org/officeDocument/2006/relationships/image" Target="../media/image215.png"/><Relationship Id="rId29" Type="http://schemas.openxmlformats.org/officeDocument/2006/relationships/image" Target="../media/image216.png"/><Relationship Id="rId30" Type="http://schemas.openxmlformats.org/officeDocument/2006/relationships/image" Target="../media/image217.png"/><Relationship Id="rId31" Type="http://schemas.openxmlformats.org/officeDocument/2006/relationships/image" Target="../media/image218.png"/><Relationship Id="rId32" Type="http://schemas.openxmlformats.org/officeDocument/2006/relationships/image" Target="../media/image219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0.png"/><Relationship Id="rId3" Type="http://schemas.openxmlformats.org/officeDocument/2006/relationships/image" Target="../media/image221.png"/><Relationship Id="rId4" Type="http://schemas.openxmlformats.org/officeDocument/2006/relationships/image" Target="../media/image222.png"/><Relationship Id="rId5" Type="http://schemas.openxmlformats.org/officeDocument/2006/relationships/image" Target="../media/image223.png"/><Relationship Id="rId6" Type="http://schemas.openxmlformats.org/officeDocument/2006/relationships/image" Target="../media/image224.png"/><Relationship Id="rId7" Type="http://schemas.openxmlformats.org/officeDocument/2006/relationships/image" Target="../media/image225.png"/><Relationship Id="rId8" Type="http://schemas.openxmlformats.org/officeDocument/2006/relationships/image" Target="../media/image226.png"/><Relationship Id="rId9" Type="http://schemas.openxmlformats.org/officeDocument/2006/relationships/image" Target="../media/image227.png"/><Relationship Id="rId10" Type="http://schemas.openxmlformats.org/officeDocument/2006/relationships/image" Target="../media/image228.png"/><Relationship Id="rId11" Type="http://schemas.openxmlformats.org/officeDocument/2006/relationships/image" Target="../media/image229.png"/><Relationship Id="rId12" Type="http://schemas.openxmlformats.org/officeDocument/2006/relationships/image" Target="../media/image230.png"/><Relationship Id="rId13" Type="http://schemas.openxmlformats.org/officeDocument/2006/relationships/image" Target="../media/image231.png"/><Relationship Id="rId14" Type="http://schemas.openxmlformats.org/officeDocument/2006/relationships/image" Target="../media/image232.png"/><Relationship Id="rId15" Type="http://schemas.openxmlformats.org/officeDocument/2006/relationships/image" Target="../media/image233.png"/><Relationship Id="rId16" Type="http://schemas.openxmlformats.org/officeDocument/2006/relationships/image" Target="../media/image234.png"/><Relationship Id="rId17" Type="http://schemas.openxmlformats.org/officeDocument/2006/relationships/image" Target="../media/image235.png"/><Relationship Id="rId18" Type="http://schemas.openxmlformats.org/officeDocument/2006/relationships/image" Target="../media/image236.png"/><Relationship Id="rId19" Type="http://schemas.openxmlformats.org/officeDocument/2006/relationships/image" Target="../media/image237.png"/><Relationship Id="rId20" Type="http://schemas.openxmlformats.org/officeDocument/2006/relationships/image" Target="../media/image238.png"/><Relationship Id="rId21" Type="http://schemas.openxmlformats.org/officeDocument/2006/relationships/image" Target="../media/image239.png"/><Relationship Id="rId22" Type="http://schemas.openxmlformats.org/officeDocument/2006/relationships/image" Target="../media/image240.png"/><Relationship Id="rId23" Type="http://schemas.openxmlformats.org/officeDocument/2006/relationships/image" Target="../media/image241.png"/><Relationship Id="rId24" Type="http://schemas.openxmlformats.org/officeDocument/2006/relationships/image" Target="../media/image242.png"/><Relationship Id="rId25" Type="http://schemas.openxmlformats.org/officeDocument/2006/relationships/image" Target="../media/image243.png"/><Relationship Id="rId26" Type="http://schemas.openxmlformats.org/officeDocument/2006/relationships/image" Target="../media/image244.png"/><Relationship Id="rId27" Type="http://schemas.openxmlformats.org/officeDocument/2006/relationships/image" Target="../media/image245.png"/><Relationship Id="rId28" Type="http://schemas.openxmlformats.org/officeDocument/2006/relationships/image" Target="../media/image246.png"/><Relationship Id="rId29" Type="http://schemas.openxmlformats.org/officeDocument/2006/relationships/image" Target="../media/image247.png"/><Relationship Id="rId30" Type="http://schemas.openxmlformats.org/officeDocument/2006/relationships/image" Target="../media/image248.png"/><Relationship Id="rId31" Type="http://schemas.openxmlformats.org/officeDocument/2006/relationships/image" Target="../media/image249.png"/><Relationship Id="rId32" Type="http://schemas.openxmlformats.org/officeDocument/2006/relationships/image" Target="../media/image250.png"/><Relationship Id="rId33" Type="http://schemas.openxmlformats.org/officeDocument/2006/relationships/image" Target="../media/image251.png"/><Relationship Id="rId34" Type="http://schemas.openxmlformats.org/officeDocument/2006/relationships/image" Target="../media/image252.png"/><Relationship Id="rId35" Type="http://schemas.openxmlformats.org/officeDocument/2006/relationships/image" Target="../media/image253.png"/><Relationship Id="rId36" Type="http://schemas.openxmlformats.org/officeDocument/2006/relationships/image" Target="../media/image254.png"/><Relationship Id="rId37" Type="http://schemas.openxmlformats.org/officeDocument/2006/relationships/image" Target="../media/image255.png"/><Relationship Id="rId38" Type="http://schemas.openxmlformats.org/officeDocument/2006/relationships/image" Target="../media/image256.png"/><Relationship Id="rId39" Type="http://schemas.openxmlformats.org/officeDocument/2006/relationships/image" Target="../media/image257.png"/><Relationship Id="rId40" Type="http://schemas.openxmlformats.org/officeDocument/2006/relationships/image" Target="../media/image258.png"/><Relationship Id="rId41" Type="http://schemas.openxmlformats.org/officeDocument/2006/relationships/image" Target="../media/image259.png"/><Relationship Id="rId42" Type="http://schemas.openxmlformats.org/officeDocument/2006/relationships/image" Target="../media/image260.png"/><Relationship Id="rId43" Type="http://schemas.openxmlformats.org/officeDocument/2006/relationships/image" Target="../media/image261.png"/><Relationship Id="rId44" Type="http://schemas.openxmlformats.org/officeDocument/2006/relationships/image" Target="../media/image262.png"/><Relationship Id="rId45" Type="http://schemas.openxmlformats.org/officeDocument/2006/relationships/image" Target="../media/image263.png"/><Relationship Id="rId46" Type="http://schemas.openxmlformats.org/officeDocument/2006/relationships/image" Target="../media/image264.png"/><Relationship Id="rId47" Type="http://schemas.openxmlformats.org/officeDocument/2006/relationships/image" Target="../media/image265.png"/><Relationship Id="rId48" Type="http://schemas.openxmlformats.org/officeDocument/2006/relationships/image" Target="../media/image266.png"/><Relationship Id="rId49" Type="http://schemas.openxmlformats.org/officeDocument/2006/relationships/image" Target="../media/image267.png"/><Relationship Id="rId50" Type="http://schemas.openxmlformats.org/officeDocument/2006/relationships/image" Target="../media/image268.png"/><Relationship Id="rId51" Type="http://schemas.openxmlformats.org/officeDocument/2006/relationships/image" Target="../media/image269.png"/><Relationship Id="rId52" Type="http://schemas.openxmlformats.org/officeDocument/2006/relationships/image" Target="../media/image270.png"/><Relationship Id="rId53" Type="http://schemas.openxmlformats.org/officeDocument/2006/relationships/image" Target="../media/image271.png"/><Relationship Id="rId54" Type="http://schemas.openxmlformats.org/officeDocument/2006/relationships/image" Target="../media/image272.png"/><Relationship Id="rId55" Type="http://schemas.openxmlformats.org/officeDocument/2006/relationships/image" Target="../media/image273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4.png"/><Relationship Id="rId3" Type="http://schemas.openxmlformats.org/officeDocument/2006/relationships/image" Target="../media/image275.png"/><Relationship Id="rId4" Type="http://schemas.openxmlformats.org/officeDocument/2006/relationships/image" Target="../media/image276.png"/><Relationship Id="rId5" Type="http://schemas.openxmlformats.org/officeDocument/2006/relationships/image" Target="../media/image277.png"/><Relationship Id="rId6" Type="http://schemas.openxmlformats.org/officeDocument/2006/relationships/image" Target="../media/image278.png"/><Relationship Id="rId7" Type="http://schemas.openxmlformats.org/officeDocument/2006/relationships/image" Target="../media/image279.png"/><Relationship Id="rId8" Type="http://schemas.openxmlformats.org/officeDocument/2006/relationships/image" Target="../media/image280.png"/><Relationship Id="rId9" Type="http://schemas.openxmlformats.org/officeDocument/2006/relationships/image" Target="../media/image281.png"/><Relationship Id="rId10" Type="http://schemas.openxmlformats.org/officeDocument/2006/relationships/image" Target="../media/image282.png"/><Relationship Id="rId11" Type="http://schemas.openxmlformats.org/officeDocument/2006/relationships/image" Target="../media/image283.png"/><Relationship Id="rId12" Type="http://schemas.openxmlformats.org/officeDocument/2006/relationships/image" Target="../media/image284.png"/><Relationship Id="rId13" Type="http://schemas.openxmlformats.org/officeDocument/2006/relationships/image" Target="../media/image285.png"/><Relationship Id="rId14" Type="http://schemas.openxmlformats.org/officeDocument/2006/relationships/image" Target="../media/image286.png"/><Relationship Id="rId15" Type="http://schemas.openxmlformats.org/officeDocument/2006/relationships/image" Target="../media/image287.png"/><Relationship Id="rId16" Type="http://schemas.openxmlformats.org/officeDocument/2006/relationships/image" Target="../media/image288.png"/><Relationship Id="rId17" Type="http://schemas.openxmlformats.org/officeDocument/2006/relationships/image" Target="../media/image289.png"/><Relationship Id="rId18" Type="http://schemas.openxmlformats.org/officeDocument/2006/relationships/image" Target="../media/image290.png"/><Relationship Id="rId19" Type="http://schemas.openxmlformats.org/officeDocument/2006/relationships/image" Target="../media/image291.png"/><Relationship Id="rId20" Type="http://schemas.openxmlformats.org/officeDocument/2006/relationships/image" Target="../media/image292.png"/><Relationship Id="rId21" Type="http://schemas.openxmlformats.org/officeDocument/2006/relationships/image" Target="../media/image293.png"/><Relationship Id="rId22" Type="http://schemas.openxmlformats.org/officeDocument/2006/relationships/image" Target="../media/image294.png"/><Relationship Id="rId23" Type="http://schemas.openxmlformats.org/officeDocument/2006/relationships/image" Target="../media/image295.png"/><Relationship Id="rId24" Type="http://schemas.openxmlformats.org/officeDocument/2006/relationships/image" Target="../media/image296.png"/><Relationship Id="rId25" Type="http://schemas.openxmlformats.org/officeDocument/2006/relationships/image" Target="../media/image297.png"/><Relationship Id="rId26" Type="http://schemas.openxmlformats.org/officeDocument/2006/relationships/image" Target="../media/image298.png"/><Relationship Id="rId27" Type="http://schemas.openxmlformats.org/officeDocument/2006/relationships/image" Target="../media/image299.png"/><Relationship Id="rId28" Type="http://schemas.openxmlformats.org/officeDocument/2006/relationships/image" Target="../media/image300.png"/><Relationship Id="rId29" Type="http://schemas.openxmlformats.org/officeDocument/2006/relationships/image" Target="../media/image301.png"/><Relationship Id="rId30" Type="http://schemas.openxmlformats.org/officeDocument/2006/relationships/image" Target="../media/image302.png"/><Relationship Id="rId31" Type="http://schemas.openxmlformats.org/officeDocument/2006/relationships/image" Target="../media/image303.png"/><Relationship Id="rId32" Type="http://schemas.openxmlformats.org/officeDocument/2006/relationships/image" Target="../media/image304.png"/><Relationship Id="rId33" Type="http://schemas.openxmlformats.org/officeDocument/2006/relationships/image" Target="../media/image305.png"/><Relationship Id="rId34" Type="http://schemas.openxmlformats.org/officeDocument/2006/relationships/image" Target="../media/image306.png"/><Relationship Id="rId35" Type="http://schemas.openxmlformats.org/officeDocument/2006/relationships/image" Target="../media/image307.png"/><Relationship Id="rId36" Type="http://schemas.openxmlformats.org/officeDocument/2006/relationships/image" Target="../media/image308.png"/><Relationship Id="rId37" Type="http://schemas.openxmlformats.org/officeDocument/2006/relationships/image" Target="../media/image309.png"/><Relationship Id="rId38" Type="http://schemas.openxmlformats.org/officeDocument/2006/relationships/image" Target="../media/image310.png"/><Relationship Id="rId39" Type="http://schemas.openxmlformats.org/officeDocument/2006/relationships/image" Target="../media/image311.png"/><Relationship Id="rId40" Type="http://schemas.openxmlformats.org/officeDocument/2006/relationships/image" Target="../media/image312.png"/><Relationship Id="rId41" Type="http://schemas.openxmlformats.org/officeDocument/2006/relationships/image" Target="../media/image313.png"/><Relationship Id="rId42" Type="http://schemas.openxmlformats.org/officeDocument/2006/relationships/image" Target="../media/image314.png"/><Relationship Id="rId43" Type="http://schemas.openxmlformats.org/officeDocument/2006/relationships/image" Target="../media/image315.png"/><Relationship Id="rId44" Type="http://schemas.openxmlformats.org/officeDocument/2006/relationships/image" Target="../media/image316.png"/><Relationship Id="rId45" Type="http://schemas.openxmlformats.org/officeDocument/2006/relationships/image" Target="../media/image317.png"/><Relationship Id="rId46" Type="http://schemas.openxmlformats.org/officeDocument/2006/relationships/image" Target="../media/image318.png"/><Relationship Id="rId47" Type="http://schemas.openxmlformats.org/officeDocument/2006/relationships/image" Target="../media/image319.png"/><Relationship Id="rId48" Type="http://schemas.openxmlformats.org/officeDocument/2006/relationships/image" Target="../media/image320.png"/><Relationship Id="rId49" Type="http://schemas.openxmlformats.org/officeDocument/2006/relationships/image" Target="../media/image321.png"/><Relationship Id="rId50" Type="http://schemas.openxmlformats.org/officeDocument/2006/relationships/image" Target="../media/image322.png"/><Relationship Id="rId51" Type="http://schemas.openxmlformats.org/officeDocument/2006/relationships/image" Target="../media/image323.png"/><Relationship Id="rId52" Type="http://schemas.openxmlformats.org/officeDocument/2006/relationships/image" Target="../media/image324.png"/><Relationship Id="rId53" Type="http://schemas.openxmlformats.org/officeDocument/2006/relationships/image" Target="../media/image325.png"/><Relationship Id="rId54" Type="http://schemas.openxmlformats.org/officeDocument/2006/relationships/image" Target="../media/image326.png"/><Relationship Id="rId55" Type="http://schemas.openxmlformats.org/officeDocument/2006/relationships/image" Target="../media/image327.png"/><Relationship Id="rId56" Type="http://schemas.openxmlformats.org/officeDocument/2006/relationships/image" Target="../media/image328.png"/><Relationship Id="rId57" Type="http://schemas.openxmlformats.org/officeDocument/2006/relationships/image" Target="../media/image329.png"/><Relationship Id="rId58" Type="http://schemas.openxmlformats.org/officeDocument/2006/relationships/image" Target="../media/image330.png"/><Relationship Id="rId59" Type="http://schemas.openxmlformats.org/officeDocument/2006/relationships/image" Target="../media/image331.png"/><Relationship Id="rId60" Type="http://schemas.openxmlformats.org/officeDocument/2006/relationships/image" Target="../media/image332.png"/><Relationship Id="rId61" Type="http://schemas.openxmlformats.org/officeDocument/2006/relationships/image" Target="../media/image333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4.png"/><Relationship Id="rId3" Type="http://schemas.openxmlformats.org/officeDocument/2006/relationships/image" Target="../media/image335.png"/><Relationship Id="rId4" Type="http://schemas.openxmlformats.org/officeDocument/2006/relationships/image" Target="../media/image336.png"/><Relationship Id="rId5" Type="http://schemas.openxmlformats.org/officeDocument/2006/relationships/image" Target="../media/image337.png"/><Relationship Id="rId6" Type="http://schemas.openxmlformats.org/officeDocument/2006/relationships/image" Target="../media/image338.png"/><Relationship Id="rId7" Type="http://schemas.openxmlformats.org/officeDocument/2006/relationships/image" Target="../media/image339.png"/><Relationship Id="rId8" Type="http://schemas.openxmlformats.org/officeDocument/2006/relationships/image" Target="../media/image340.png"/><Relationship Id="rId9" Type="http://schemas.openxmlformats.org/officeDocument/2006/relationships/image" Target="../media/image341.png"/><Relationship Id="rId10" Type="http://schemas.openxmlformats.org/officeDocument/2006/relationships/image" Target="../media/image342.png"/><Relationship Id="rId11" Type="http://schemas.openxmlformats.org/officeDocument/2006/relationships/image" Target="../media/image343.png"/><Relationship Id="rId12" Type="http://schemas.openxmlformats.org/officeDocument/2006/relationships/image" Target="../media/image344.png"/><Relationship Id="rId13" Type="http://schemas.openxmlformats.org/officeDocument/2006/relationships/image" Target="../media/image345.png"/><Relationship Id="rId14" Type="http://schemas.openxmlformats.org/officeDocument/2006/relationships/image" Target="../media/image346.png"/><Relationship Id="rId15" Type="http://schemas.openxmlformats.org/officeDocument/2006/relationships/image" Target="../media/image347.png"/><Relationship Id="rId16" Type="http://schemas.openxmlformats.org/officeDocument/2006/relationships/image" Target="../media/image348.png"/><Relationship Id="rId17" Type="http://schemas.openxmlformats.org/officeDocument/2006/relationships/image" Target="../media/image349.png"/><Relationship Id="rId18" Type="http://schemas.openxmlformats.org/officeDocument/2006/relationships/image" Target="../media/image350.png"/><Relationship Id="rId19" Type="http://schemas.openxmlformats.org/officeDocument/2006/relationships/image" Target="../media/image351.png"/><Relationship Id="rId20" Type="http://schemas.openxmlformats.org/officeDocument/2006/relationships/image" Target="../media/image352.png"/><Relationship Id="rId21" Type="http://schemas.openxmlformats.org/officeDocument/2006/relationships/image" Target="../media/image353.png"/><Relationship Id="rId22" Type="http://schemas.openxmlformats.org/officeDocument/2006/relationships/image" Target="../media/image354.png"/><Relationship Id="rId23" Type="http://schemas.openxmlformats.org/officeDocument/2006/relationships/image" Target="../media/image355.png"/><Relationship Id="rId24" Type="http://schemas.openxmlformats.org/officeDocument/2006/relationships/image" Target="../media/image356.png"/><Relationship Id="rId25" Type="http://schemas.openxmlformats.org/officeDocument/2006/relationships/image" Target="../media/image357.png"/><Relationship Id="rId26" Type="http://schemas.openxmlformats.org/officeDocument/2006/relationships/image" Target="../media/image358.png"/><Relationship Id="rId27" Type="http://schemas.openxmlformats.org/officeDocument/2006/relationships/image" Target="../media/image359.png"/><Relationship Id="rId28" Type="http://schemas.openxmlformats.org/officeDocument/2006/relationships/image" Target="../media/image360.png"/><Relationship Id="rId29" Type="http://schemas.openxmlformats.org/officeDocument/2006/relationships/image" Target="../media/image361.png"/><Relationship Id="rId30" Type="http://schemas.openxmlformats.org/officeDocument/2006/relationships/image" Target="../media/image362.png"/><Relationship Id="rId31" Type="http://schemas.openxmlformats.org/officeDocument/2006/relationships/image" Target="../media/image363.png"/><Relationship Id="rId32" Type="http://schemas.openxmlformats.org/officeDocument/2006/relationships/image" Target="../media/image364.png"/><Relationship Id="rId33" Type="http://schemas.openxmlformats.org/officeDocument/2006/relationships/image" Target="../media/image365.png"/><Relationship Id="rId34" Type="http://schemas.openxmlformats.org/officeDocument/2006/relationships/image" Target="../media/image366.png"/><Relationship Id="rId35" Type="http://schemas.openxmlformats.org/officeDocument/2006/relationships/image" Target="../media/image367.png"/><Relationship Id="rId36" Type="http://schemas.openxmlformats.org/officeDocument/2006/relationships/image" Target="../media/image368.png"/><Relationship Id="rId37" Type="http://schemas.openxmlformats.org/officeDocument/2006/relationships/image" Target="../media/image369.png"/><Relationship Id="rId38" Type="http://schemas.openxmlformats.org/officeDocument/2006/relationships/image" Target="../media/image370.png"/><Relationship Id="rId39" Type="http://schemas.openxmlformats.org/officeDocument/2006/relationships/image" Target="../media/image371.png"/><Relationship Id="rId40" Type="http://schemas.openxmlformats.org/officeDocument/2006/relationships/image" Target="../media/image372.png"/><Relationship Id="rId41" Type="http://schemas.openxmlformats.org/officeDocument/2006/relationships/image" Target="../media/image373.png"/><Relationship Id="rId42" Type="http://schemas.openxmlformats.org/officeDocument/2006/relationships/image" Target="../media/image374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75.png"/><Relationship Id="rId3" Type="http://schemas.openxmlformats.org/officeDocument/2006/relationships/image" Target="../media/image376.png"/><Relationship Id="rId4" Type="http://schemas.openxmlformats.org/officeDocument/2006/relationships/image" Target="../media/image377.png"/><Relationship Id="rId5" Type="http://schemas.openxmlformats.org/officeDocument/2006/relationships/image" Target="../media/image378.png"/><Relationship Id="rId6" Type="http://schemas.openxmlformats.org/officeDocument/2006/relationships/image" Target="../media/image379.png"/><Relationship Id="rId7" Type="http://schemas.openxmlformats.org/officeDocument/2006/relationships/image" Target="../media/image380.png"/><Relationship Id="rId8" Type="http://schemas.openxmlformats.org/officeDocument/2006/relationships/image" Target="../media/image381.png"/><Relationship Id="rId9" Type="http://schemas.openxmlformats.org/officeDocument/2006/relationships/image" Target="../media/image382.png"/><Relationship Id="rId10" Type="http://schemas.openxmlformats.org/officeDocument/2006/relationships/image" Target="../media/image383.png"/><Relationship Id="rId11" Type="http://schemas.openxmlformats.org/officeDocument/2006/relationships/image" Target="../media/image384.png"/><Relationship Id="rId12" Type="http://schemas.openxmlformats.org/officeDocument/2006/relationships/image" Target="../media/image385.png"/><Relationship Id="rId13" Type="http://schemas.openxmlformats.org/officeDocument/2006/relationships/image" Target="../media/image386.png"/><Relationship Id="rId14" Type="http://schemas.openxmlformats.org/officeDocument/2006/relationships/image" Target="../media/image387.png"/><Relationship Id="rId15" Type="http://schemas.openxmlformats.org/officeDocument/2006/relationships/image" Target="../media/image388.png"/><Relationship Id="rId16" Type="http://schemas.openxmlformats.org/officeDocument/2006/relationships/image" Target="../media/image389.png"/><Relationship Id="rId17" Type="http://schemas.openxmlformats.org/officeDocument/2006/relationships/image" Target="../media/image390.png"/><Relationship Id="rId18" Type="http://schemas.openxmlformats.org/officeDocument/2006/relationships/image" Target="../media/image391.png"/><Relationship Id="rId19" Type="http://schemas.openxmlformats.org/officeDocument/2006/relationships/image" Target="../media/image392.png"/><Relationship Id="rId20" Type="http://schemas.openxmlformats.org/officeDocument/2006/relationships/image" Target="../media/image393.png"/><Relationship Id="rId21" Type="http://schemas.openxmlformats.org/officeDocument/2006/relationships/image" Target="../media/image394.png"/><Relationship Id="rId22" Type="http://schemas.openxmlformats.org/officeDocument/2006/relationships/image" Target="../media/image395.png"/><Relationship Id="rId23" Type="http://schemas.openxmlformats.org/officeDocument/2006/relationships/image" Target="../media/image396.png"/><Relationship Id="rId24" Type="http://schemas.openxmlformats.org/officeDocument/2006/relationships/image" Target="../media/image397.png"/><Relationship Id="rId25" Type="http://schemas.openxmlformats.org/officeDocument/2006/relationships/image" Target="../media/image398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99.png"/><Relationship Id="rId3" Type="http://schemas.openxmlformats.org/officeDocument/2006/relationships/image" Target="../media/image400.png"/><Relationship Id="rId4" Type="http://schemas.openxmlformats.org/officeDocument/2006/relationships/image" Target="../media/image401.png"/><Relationship Id="rId5" Type="http://schemas.openxmlformats.org/officeDocument/2006/relationships/image" Target="../media/image402.png"/><Relationship Id="rId6" Type="http://schemas.openxmlformats.org/officeDocument/2006/relationships/image" Target="../media/image403.png"/><Relationship Id="rId7" Type="http://schemas.openxmlformats.org/officeDocument/2006/relationships/image" Target="../media/image404.png"/><Relationship Id="rId8" Type="http://schemas.openxmlformats.org/officeDocument/2006/relationships/image" Target="../media/image405.png"/><Relationship Id="rId9" Type="http://schemas.openxmlformats.org/officeDocument/2006/relationships/image" Target="../media/image406.png"/><Relationship Id="rId10" Type="http://schemas.openxmlformats.org/officeDocument/2006/relationships/image" Target="../media/image407.png"/><Relationship Id="rId11" Type="http://schemas.openxmlformats.org/officeDocument/2006/relationships/image" Target="../media/image408.png"/><Relationship Id="rId12" Type="http://schemas.openxmlformats.org/officeDocument/2006/relationships/image" Target="../media/image409.png"/><Relationship Id="rId13" Type="http://schemas.openxmlformats.org/officeDocument/2006/relationships/image" Target="../media/image410.png"/><Relationship Id="rId14" Type="http://schemas.openxmlformats.org/officeDocument/2006/relationships/image" Target="../media/image411.png"/><Relationship Id="rId15" Type="http://schemas.openxmlformats.org/officeDocument/2006/relationships/image" Target="../media/image412.png"/><Relationship Id="rId16" Type="http://schemas.openxmlformats.org/officeDocument/2006/relationships/image" Target="../media/image413.png"/><Relationship Id="rId17" Type="http://schemas.openxmlformats.org/officeDocument/2006/relationships/image" Target="../media/image414.png"/><Relationship Id="rId18" Type="http://schemas.openxmlformats.org/officeDocument/2006/relationships/image" Target="../media/image415.png"/><Relationship Id="rId19" Type="http://schemas.openxmlformats.org/officeDocument/2006/relationships/image" Target="../media/image416.png"/><Relationship Id="rId20" Type="http://schemas.openxmlformats.org/officeDocument/2006/relationships/image" Target="../media/image417.png"/><Relationship Id="rId21" Type="http://schemas.openxmlformats.org/officeDocument/2006/relationships/image" Target="../media/image418.png"/><Relationship Id="rId22" Type="http://schemas.openxmlformats.org/officeDocument/2006/relationships/image" Target="../media/image419.png"/><Relationship Id="rId23" Type="http://schemas.openxmlformats.org/officeDocument/2006/relationships/image" Target="../media/image420.png"/><Relationship Id="rId24" Type="http://schemas.openxmlformats.org/officeDocument/2006/relationships/image" Target="../media/image421.png"/><Relationship Id="rId25" Type="http://schemas.openxmlformats.org/officeDocument/2006/relationships/image" Target="../media/image422.png"/><Relationship Id="rId26" Type="http://schemas.openxmlformats.org/officeDocument/2006/relationships/image" Target="../media/image423.png"/><Relationship Id="rId27" Type="http://schemas.openxmlformats.org/officeDocument/2006/relationships/image" Target="../media/image424.png"/><Relationship Id="rId28" Type="http://schemas.openxmlformats.org/officeDocument/2006/relationships/image" Target="../media/image425.png"/><Relationship Id="rId29" Type="http://schemas.openxmlformats.org/officeDocument/2006/relationships/image" Target="../media/image426.png"/><Relationship Id="rId30" Type="http://schemas.openxmlformats.org/officeDocument/2006/relationships/image" Target="../media/image427.png"/><Relationship Id="rId31" Type="http://schemas.openxmlformats.org/officeDocument/2006/relationships/image" Target="../media/image428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29.png"/><Relationship Id="rId3" Type="http://schemas.openxmlformats.org/officeDocument/2006/relationships/image" Target="../media/image430.png"/><Relationship Id="rId4" Type="http://schemas.openxmlformats.org/officeDocument/2006/relationships/image" Target="../media/image431.png"/><Relationship Id="rId5" Type="http://schemas.openxmlformats.org/officeDocument/2006/relationships/image" Target="../media/image432.png"/><Relationship Id="rId6" Type="http://schemas.openxmlformats.org/officeDocument/2006/relationships/image" Target="../media/image433.png"/><Relationship Id="rId7" Type="http://schemas.openxmlformats.org/officeDocument/2006/relationships/image" Target="../media/image434.png"/><Relationship Id="rId8" Type="http://schemas.openxmlformats.org/officeDocument/2006/relationships/image" Target="../media/image435.png"/><Relationship Id="rId9" Type="http://schemas.openxmlformats.org/officeDocument/2006/relationships/image" Target="../media/image436.png"/><Relationship Id="rId10" Type="http://schemas.openxmlformats.org/officeDocument/2006/relationships/image" Target="../media/image437.png"/><Relationship Id="rId11" Type="http://schemas.openxmlformats.org/officeDocument/2006/relationships/image" Target="../media/image438.png"/><Relationship Id="rId12" Type="http://schemas.openxmlformats.org/officeDocument/2006/relationships/image" Target="../media/image439.png"/><Relationship Id="rId13" Type="http://schemas.openxmlformats.org/officeDocument/2006/relationships/image" Target="../media/image440.png"/><Relationship Id="rId14" Type="http://schemas.openxmlformats.org/officeDocument/2006/relationships/image" Target="../media/image441.png"/><Relationship Id="rId15" Type="http://schemas.openxmlformats.org/officeDocument/2006/relationships/image" Target="../media/image442.png"/><Relationship Id="rId16" Type="http://schemas.openxmlformats.org/officeDocument/2006/relationships/image" Target="../media/image443.png"/><Relationship Id="rId17" Type="http://schemas.openxmlformats.org/officeDocument/2006/relationships/image" Target="../media/image444.png"/><Relationship Id="rId18" Type="http://schemas.openxmlformats.org/officeDocument/2006/relationships/image" Target="../media/image445.png"/><Relationship Id="rId19" Type="http://schemas.openxmlformats.org/officeDocument/2006/relationships/image" Target="../media/image446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47.png"/><Relationship Id="rId3" Type="http://schemas.openxmlformats.org/officeDocument/2006/relationships/image" Target="../media/image448.png"/><Relationship Id="rId4" Type="http://schemas.openxmlformats.org/officeDocument/2006/relationships/image" Target="../media/image449.png"/><Relationship Id="rId5" Type="http://schemas.openxmlformats.org/officeDocument/2006/relationships/image" Target="../media/image450.png"/><Relationship Id="rId6" Type="http://schemas.openxmlformats.org/officeDocument/2006/relationships/image" Target="../media/image451.png"/><Relationship Id="rId7" Type="http://schemas.openxmlformats.org/officeDocument/2006/relationships/image" Target="../media/image452.png"/><Relationship Id="rId8" Type="http://schemas.openxmlformats.org/officeDocument/2006/relationships/image" Target="../media/image453.png"/><Relationship Id="rId9" Type="http://schemas.openxmlformats.org/officeDocument/2006/relationships/image" Target="../media/image454.png"/><Relationship Id="rId10" Type="http://schemas.openxmlformats.org/officeDocument/2006/relationships/image" Target="../media/image455.png"/><Relationship Id="rId11" Type="http://schemas.openxmlformats.org/officeDocument/2006/relationships/image" Target="../media/image456.png"/><Relationship Id="rId12" Type="http://schemas.openxmlformats.org/officeDocument/2006/relationships/image" Target="../media/image457.png"/><Relationship Id="rId13" Type="http://schemas.openxmlformats.org/officeDocument/2006/relationships/image" Target="../media/image458.png"/><Relationship Id="rId14" Type="http://schemas.openxmlformats.org/officeDocument/2006/relationships/image" Target="../media/image459.png"/><Relationship Id="rId15" Type="http://schemas.openxmlformats.org/officeDocument/2006/relationships/image" Target="../media/image460.png"/><Relationship Id="rId16" Type="http://schemas.openxmlformats.org/officeDocument/2006/relationships/image" Target="../media/image461.png"/><Relationship Id="rId17" Type="http://schemas.openxmlformats.org/officeDocument/2006/relationships/image" Target="../media/image462.png"/><Relationship Id="rId18" Type="http://schemas.openxmlformats.org/officeDocument/2006/relationships/image" Target="../media/image463.png"/><Relationship Id="rId19" Type="http://schemas.openxmlformats.org/officeDocument/2006/relationships/image" Target="../media/image464.png"/><Relationship Id="rId20" Type="http://schemas.openxmlformats.org/officeDocument/2006/relationships/image" Target="../media/image465.png"/><Relationship Id="rId21" Type="http://schemas.openxmlformats.org/officeDocument/2006/relationships/image" Target="../media/image466.png"/><Relationship Id="rId22" Type="http://schemas.openxmlformats.org/officeDocument/2006/relationships/image" Target="../media/image467.png"/><Relationship Id="rId23" Type="http://schemas.openxmlformats.org/officeDocument/2006/relationships/image" Target="../media/image468.png"/><Relationship Id="rId24" Type="http://schemas.openxmlformats.org/officeDocument/2006/relationships/image" Target="../media/image469.png"/><Relationship Id="rId25" Type="http://schemas.openxmlformats.org/officeDocument/2006/relationships/image" Target="../media/image470.png"/><Relationship Id="rId26" Type="http://schemas.openxmlformats.org/officeDocument/2006/relationships/image" Target="../media/image471.png"/><Relationship Id="rId27" Type="http://schemas.openxmlformats.org/officeDocument/2006/relationships/image" Target="../media/image472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73.png"/><Relationship Id="rId3" Type="http://schemas.openxmlformats.org/officeDocument/2006/relationships/image" Target="../media/image474.png"/><Relationship Id="rId4" Type="http://schemas.openxmlformats.org/officeDocument/2006/relationships/image" Target="../media/image475.png"/><Relationship Id="rId5" Type="http://schemas.openxmlformats.org/officeDocument/2006/relationships/image" Target="../media/image476.png"/><Relationship Id="rId6" Type="http://schemas.openxmlformats.org/officeDocument/2006/relationships/image" Target="../media/image477.png"/><Relationship Id="rId7" Type="http://schemas.openxmlformats.org/officeDocument/2006/relationships/image" Target="../media/image478.png"/><Relationship Id="rId8" Type="http://schemas.openxmlformats.org/officeDocument/2006/relationships/image" Target="../media/image479.png"/><Relationship Id="rId9" Type="http://schemas.openxmlformats.org/officeDocument/2006/relationships/image" Target="../media/image480.png"/><Relationship Id="rId10" Type="http://schemas.openxmlformats.org/officeDocument/2006/relationships/image" Target="../media/image481.png"/><Relationship Id="rId11" Type="http://schemas.openxmlformats.org/officeDocument/2006/relationships/image" Target="../media/image482.png"/><Relationship Id="rId12" Type="http://schemas.openxmlformats.org/officeDocument/2006/relationships/image" Target="../media/image483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7" Type="http://schemas.openxmlformats.org/officeDocument/2006/relationships/image" Target="../media/image23.png"/><Relationship Id="rId8" Type="http://schemas.openxmlformats.org/officeDocument/2006/relationships/image" Target="../media/image24.png"/><Relationship Id="rId9" Type="http://schemas.openxmlformats.org/officeDocument/2006/relationships/image" Target="../media/image25.png"/><Relationship Id="rId10" Type="http://schemas.openxmlformats.org/officeDocument/2006/relationships/image" Target="../media/image26.png"/><Relationship Id="rId11" Type="http://schemas.openxmlformats.org/officeDocument/2006/relationships/image" Target="../media/image27.png"/><Relationship Id="rId12" Type="http://schemas.openxmlformats.org/officeDocument/2006/relationships/image" Target="../media/image28.png"/><Relationship Id="rId13" Type="http://schemas.openxmlformats.org/officeDocument/2006/relationships/image" Target="../media/image29.png"/><Relationship Id="rId14" Type="http://schemas.openxmlformats.org/officeDocument/2006/relationships/image" Target="../media/image30.png"/><Relationship Id="rId15" Type="http://schemas.openxmlformats.org/officeDocument/2006/relationships/image" Target="../media/image31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6" Type="http://schemas.openxmlformats.org/officeDocument/2006/relationships/image" Target="../media/image36.png"/><Relationship Id="rId7" Type="http://schemas.openxmlformats.org/officeDocument/2006/relationships/image" Target="../media/image37.png"/><Relationship Id="rId8" Type="http://schemas.openxmlformats.org/officeDocument/2006/relationships/image" Target="../media/image38.png"/><Relationship Id="rId9" Type="http://schemas.openxmlformats.org/officeDocument/2006/relationships/image" Target="../media/image39.png"/><Relationship Id="rId10" Type="http://schemas.openxmlformats.org/officeDocument/2006/relationships/image" Target="../media/image40.png"/><Relationship Id="rId11" Type="http://schemas.openxmlformats.org/officeDocument/2006/relationships/image" Target="../media/image41.png"/><Relationship Id="rId12" Type="http://schemas.openxmlformats.org/officeDocument/2006/relationships/image" Target="../media/image42.png"/><Relationship Id="rId13" Type="http://schemas.openxmlformats.org/officeDocument/2006/relationships/image" Target="../media/image43.png"/><Relationship Id="rId14" Type="http://schemas.openxmlformats.org/officeDocument/2006/relationships/image" Target="../media/image44.png"/><Relationship Id="rId15" Type="http://schemas.openxmlformats.org/officeDocument/2006/relationships/image" Target="../media/image45.png"/><Relationship Id="rId16" Type="http://schemas.openxmlformats.org/officeDocument/2006/relationships/image" Target="../media/image46.png"/><Relationship Id="rId17" Type="http://schemas.openxmlformats.org/officeDocument/2006/relationships/image" Target="../media/image47.png"/><Relationship Id="rId18" Type="http://schemas.openxmlformats.org/officeDocument/2006/relationships/image" Target="../media/image48.png"/><Relationship Id="rId19" Type="http://schemas.openxmlformats.org/officeDocument/2006/relationships/image" Target="../media/image49.png"/><Relationship Id="rId20" Type="http://schemas.openxmlformats.org/officeDocument/2006/relationships/image" Target="../media/image50.png"/><Relationship Id="rId21" Type="http://schemas.openxmlformats.org/officeDocument/2006/relationships/image" Target="../media/image51.png"/><Relationship Id="rId22" Type="http://schemas.openxmlformats.org/officeDocument/2006/relationships/image" Target="../media/image52.png"/><Relationship Id="rId23" Type="http://schemas.openxmlformats.org/officeDocument/2006/relationships/image" Target="../media/image53.png"/><Relationship Id="rId24" Type="http://schemas.openxmlformats.org/officeDocument/2006/relationships/image" Target="../media/image54.png"/><Relationship Id="rId25" Type="http://schemas.openxmlformats.org/officeDocument/2006/relationships/image" Target="../media/image55.png"/><Relationship Id="rId26" Type="http://schemas.openxmlformats.org/officeDocument/2006/relationships/image" Target="../media/image56.png"/><Relationship Id="rId27" Type="http://schemas.openxmlformats.org/officeDocument/2006/relationships/image" Target="../media/image57.png"/><Relationship Id="rId28" Type="http://schemas.openxmlformats.org/officeDocument/2006/relationships/image" Target="../media/image58.png"/><Relationship Id="rId29" Type="http://schemas.openxmlformats.org/officeDocument/2006/relationships/image" Target="../media/image59.png"/><Relationship Id="rId30" Type="http://schemas.openxmlformats.org/officeDocument/2006/relationships/image" Target="../media/image60.png"/><Relationship Id="rId31" Type="http://schemas.openxmlformats.org/officeDocument/2006/relationships/image" Target="../media/image61.png"/><Relationship Id="rId32" Type="http://schemas.openxmlformats.org/officeDocument/2006/relationships/image" Target="../media/image62.png"/><Relationship Id="rId33" Type="http://schemas.openxmlformats.org/officeDocument/2006/relationships/image" Target="../media/image63.png"/><Relationship Id="rId34" Type="http://schemas.openxmlformats.org/officeDocument/2006/relationships/image" Target="../media/image64.png"/><Relationship Id="rId35" Type="http://schemas.openxmlformats.org/officeDocument/2006/relationships/image" Target="../media/image65.png"/><Relationship Id="rId36" Type="http://schemas.openxmlformats.org/officeDocument/2006/relationships/image" Target="../media/image66.png"/><Relationship Id="rId37" Type="http://schemas.openxmlformats.org/officeDocument/2006/relationships/image" Target="../media/image67.png"/><Relationship Id="rId38" Type="http://schemas.openxmlformats.org/officeDocument/2006/relationships/image" Target="../media/image68.png"/><Relationship Id="rId39" Type="http://schemas.openxmlformats.org/officeDocument/2006/relationships/image" Target="../media/image69.png"/><Relationship Id="rId40" Type="http://schemas.openxmlformats.org/officeDocument/2006/relationships/image" Target="../media/image70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1.png"/><Relationship Id="rId3" Type="http://schemas.openxmlformats.org/officeDocument/2006/relationships/image" Target="../media/image72.png"/><Relationship Id="rId4" Type="http://schemas.openxmlformats.org/officeDocument/2006/relationships/image" Target="../media/image73.png"/><Relationship Id="rId5" Type="http://schemas.openxmlformats.org/officeDocument/2006/relationships/image" Target="../media/image74.png"/><Relationship Id="rId6" Type="http://schemas.openxmlformats.org/officeDocument/2006/relationships/image" Target="../media/image75.png"/><Relationship Id="rId7" Type="http://schemas.openxmlformats.org/officeDocument/2006/relationships/image" Target="../media/image76.png"/><Relationship Id="rId8" Type="http://schemas.openxmlformats.org/officeDocument/2006/relationships/image" Target="../media/image77.png"/><Relationship Id="rId9" Type="http://schemas.openxmlformats.org/officeDocument/2006/relationships/image" Target="../media/image78.png"/><Relationship Id="rId10" Type="http://schemas.openxmlformats.org/officeDocument/2006/relationships/image" Target="../media/image79.png"/><Relationship Id="rId11" Type="http://schemas.openxmlformats.org/officeDocument/2006/relationships/image" Target="../media/image80.png"/><Relationship Id="rId12" Type="http://schemas.openxmlformats.org/officeDocument/2006/relationships/image" Target="../media/image81.png"/><Relationship Id="rId13" Type="http://schemas.openxmlformats.org/officeDocument/2006/relationships/image" Target="../media/image82.png"/><Relationship Id="rId14" Type="http://schemas.openxmlformats.org/officeDocument/2006/relationships/image" Target="../media/image83.png"/><Relationship Id="rId15" Type="http://schemas.openxmlformats.org/officeDocument/2006/relationships/image" Target="../media/image84.png"/><Relationship Id="rId16" Type="http://schemas.openxmlformats.org/officeDocument/2006/relationships/image" Target="../media/image85.png"/><Relationship Id="rId17" Type="http://schemas.openxmlformats.org/officeDocument/2006/relationships/image" Target="../media/image86.png"/><Relationship Id="rId18" Type="http://schemas.openxmlformats.org/officeDocument/2006/relationships/image" Target="../media/image87.png"/><Relationship Id="rId19" Type="http://schemas.openxmlformats.org/officeDocument/2006/relationships/image" Target="../media/image88.png"/><Relationship Id="rId20" Type="http://schemas.openxmlformats.org/officeDocument/2006/relationships/image" Target="../media/image89.png"/><Relationship Id="rId21" Type="http://schemas.openxmlformats.org/officeDocument/2006/relationships/image" Target="../media/image90.png"/><Relationship Id="rId22" Type="http://schemas.openxmlformats.org/officeDocument/2006/relationships/image" Target="../media/image91.png"/><Relationship Id="rId23" Type="http://schemas.openxmlformats.org/officeDocument/2006/relationships/image" Target="../media/image92.png"/><Relationship Id="rId24" Type="http://schemas.openxmlformats.org/officeDocument/2006/relationships/image" Target="../media/image93.png"/><Relationship Id="rId25" Type="http://schemas.openxmlformats.org/officeDocument/2006/relationships/image" Target="../media/image94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5.png"/><Relationship Id="rId3" Type="http://schemas.openxmlformats.org/officeDocument/2006/relationships/image" Target="../media/image96.png"/><Relationship Id="rId4" Type="http://schemas.openxmlformats.org/officeDocument/2006/relationships/image" Target="../media/image97.png"/><Relationship Id="rId5" Type="http://schemas.openxmlformats.org/officeDocument/2006/relationships/image" Target="../media/image98.png"/><Relationship Id="rId6" Type="http://schemas.openxmlformats.org/officeDocument/2006/relationships/image" Target="../media/image99.png"/><Relationship Id="rId7" Type="http://schemas.openxmlformats.org/officeDocument/2006/relationships/image" Target="../media/image100.png"/><Relationship Id="rId8" Type="http://schemas.openxmlformats.org/officeDocument/2006/relationships/image" Target="../media/image101.png"/><Relationship Id="rId9" Type="http://schemas.openxmlformats.org/officeDocument/2006/relationships/image" Target="../media/image102.png"/><Relationship Id="rId10" Type="http://schemas.openxmlformats.org/officeDocument/2006/relationships/image" Target="../media/image103.png"/><Relationship Id="rId11" Type="http://schemas.openxmlformats.org/officeDocument/2006/relationships/image" Target="../media/image104.png"/><Relationship Id="rId12" Type="http://schemas.openxmlformats.org/officeDocument/2006/relationships/image" Target="../media/image105.png"/><Relationship Id="rId13" Type="http://schemas.openxmlformats.org/officeDocument/2006/relationships/image" Target="../media/image106.png"/><Relationship Id="rId14" Type="http://schemas.openxmlformats.org/officeDocument/2006/relationships/image" Target="../media/image107.png"/><Relationship Id="rId15" Type="http://schemas.openxmlformats.org/officeDocument/2006/relationships/image" Target="../media/image108.png"/><Relationship Id="rId16" Type="http://schemas.openxmlformats.org/officeDocument/2006/relationships/image" Target="../media/image109.png"/><Relationship Id="rId17" Type="http://schemas.openxmlformats.org/officeDocument/2006/relationships/image" Target="../media/image110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1.png"/><Relationship Id="rId3" Type="http://schemas.openxmlformats.org/officeDocument/2006/relationships/image" Target="../media/image112.png"/><Relationship Id="rId4" Type="http://schemas.openxmlformats.org/officeDocument/2006/relationships/image" Target="../media/image113.png"/><Relationship Id="rId5" Type="http://schemas.openxmlformats.org/officeDocument/2006/relationships/image" Target="../media/image114.png"/><Relationship Id="rId6" Type="http://schemas.openxmlformats.org/officeDocument/2006/relationships/image" Target="../media/image115.png"/><Relationship Id="rId7" Type="http://schemas.openxmlformats.org/officeDocument/2006/relationships/image" Target="../media/image116.png"/><Relationship Id="rId8" Type="http://schemas.openxmlformats.org/officeDocument/2006/relationships/image" Target="../media/image117.png"/><Relationship Id="rId9" Type="http://schemas.openxmlformats.org/officeDocument/2006/relationships/image" Target="../media/image118.png"/><Relationship Id="rId10" Type="http://schemas.openxmlformats.org/officeDocument/2006/relationships/image" Target="../media/image119.png"/><Relationship Id="rId11" Type="http://schemas.openxmlformats.org/officeDocument/2006/relationships/image" Target="../media/image120.png"/><Relationship Id="rId12" Type="http://schemas.openxmlformats.org/officeDocument/2006/relationships/image" Target="../media/image121.png"/><Relationship Id="rId13" Type="http://schemas.openxmlformats.org/officeDocument/2006/relationships/image" Target="../media/image122.png"/><Relationship Id="rId14" Type="http://schemas.openxmlformats.org/officeDocument/2006/relationships/image" Target="../media/image123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4.png"/><Relationship Id="rId3" Type="http://schemas.openxmlformats.org/officeDocument/2006/relationships/image" Target="../media/image125.png"/><Relationship Id="rId4" Type="http://schemas.openxmlformats.org/officeDocument/2006/relationships/image" Target="../media/image126.png"/><Relationship Id="rId5" Type="http://schemas.openxmlformats.org/officeDocument/2006/relationships/image" Target="../media/image127.png"/><Relationship Id="rId6" Type="http://schemas.openxmlformats.org/officeDocument/2006/relationships/image" Target="../media/image128.png"/><Relationship Id="rId7" Type="http://schemas.openxmlformats.org/officeDocument/2006/relationships/image" Target="../media/image129.png"/><Relationship Id="rId8" Type="http://schemas.openxmlformats.org/officeDocument/2006/relationships/image" Target="../media/image130.png"/><Relationship Id="rId9" Type="http://schemas.openxmlformats.org/officeDocument/2006/relationships/image" Target="../media/image131.png"/><Relationship Id="rId10" Type="http://schemas.openxmlformats.org/officeDocument/2006/relationships/image" Target="../media/image132.png"/><Relationship Id="rId11" Type="http://schemas.openxmlformats.org/officeDocument/2006/relationships/image" Target="../media/image133.png"/><Relationship Id="rId12" Type="http://schemas.openxmlformats.org/officeDocument/2006/relationships/image" Target="../media/image134.png"/><Relationship Id="rId13" Type="http://schemas.openxmlformats.org/officeDocument/2006/relationships/image" Target="../media/image135.png"/><Relationship Id="rId14" Type="http://schemas.openxmlformats.org/officeDocument/2006/relationships/image" Target="../media/image136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7.png"/><Relationship Id="rId3" Type="http://schemas.openxmlformats.org/officeDocument/2006/relationships/image" Target="../media/image138.png"/><Relationship Id="rId4" Type="http://schemas.openxmlformats.org/officeDocument/2006/relationships/image" Target="../media/image139.png"/><Relationship Id="rId5" Type="http://schemas.openxmlformats.org/officeDocument/2006/relationships/image" Target="../media/image140.png"/><Relationship Id="rId6" Type="http://schemas.openxmlformats.org/officeDocument/2006/relationships/image" Target="../media/image141.png"/><Relationship Id="rId7" Type="http://schemas.openxmlformats.org/officeDocument/2006/relationships/image" Target="../media/image142.png"/><Relationship Id="rId8" Type="http://schemas.openxmlformats.org/officeDocument/2006/relationships/image" Target="../media/image143.png"/><Relationship Id="rId9" Type="http://schemas.openxmlformats.org/officeDocument/2006/relationships/image" Target="../media/image144.png"/><Relationship Id="rId10" Type="http://schemas.openxmlformats.org/officeDocument/2006/relationships/image" Target="../media/image145.png"/><Relationship Id="rId11" Type="http://schemas.openxmlformats.org/officeDocument/2006/relationships/image" Target="../media/image146.png"/><Relationship Id="rId12" Type="http://schemas.openxmlformats.org/officeDocument/2006/relationships/image" Target="../media/image147.png"/><Relationship Id="rId13" Type="http://schemas.openxmlformats.org/officeDocument/2006/relationships/image" Target="../media/image148.png"/><Relationship Id="rId14" Type="http://schemas.openxmlformats.org/officeDocument/2006/relationships/image" Target="../media/image149.png"/><Relationship Id="rId15" Type="http://schemas.openxmlformats.org/officeDocument/2006/relationships/image" Target="../media/image150.png"/><Relationship Id="rId16" Type="http://schemas.openxmlformats.org/officeDocument/2006/relationships/image" Target="../media/image151.png"/><Relationship Id="rId17" Type="http://schemas.openxmlformats.org/officeDocument/2006/relationships/image" Target="../media/image152.png"/><Relationship Id="rId18" Type="http://schemas.openxmlformats.org/officeDocument/2006/relationships/image" Target="../media/image153.png"/><Relationship Id="rId19" Type="http://schemas.openxmlformats.org/officeDocument/2006/relationships/image" Target="../media/image154.png"/><Relationship Id="rId20" Type="http://schemas.openxmlformats.org/officeDocument/2006/relationships/image" Target="../media/image155.png"/><Relationship Id="rId21" Type="http://schemas.openxmlformats.org/officeDocument/2006/relationships/image" Target="../media/image156.png"/><Relationship Id="rId22" Type="http://schemas.openxmlformats.org/officeDocument/2006/relationships/image" Target="../media/image157.png"/><Relationship Id="rId23" Type="http://schemas.openxmlformats.org/officeDocument/2006/relationships/image" Target="../media/image158.png"/><Relationship Id="rId24" Type="http://schemas.openxmlformats.org/officeDocument/2006/relationships/image" Target="../media/image159.png"/><Relationship Id="rId25" Type="http://schemas.openxmlformats.org/officeDocument/2006/relationships/image" Target="../media/image160.png"/><Relationship Id="rId26" Type="http://schemas.openxmlformats.org/officeDocument/2006/relationships/image" Target="../media/image161.png"/><Relationship Id="rId27" Type="http://schemas.openxmlformats.org/officeDocument/2006/relationships/image" Target="../media/image162.png"/><Relationship Id="rId28" Type="http://schemas.openxmlformats.org/officeDocument/2006/relationships/image" Target="../media/image163.png"/><Relationship Id="rId29" Type="http://schemas.openxmlformats.org/officeDocument/2006/relationships/image" Target="../media/image164.png"/><Relationship Id="rId30" Type="http://schemas.openxmlformats.org/officeDocument/2006/relationships/image" Target="../media/image165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6.png"/><Relationship Id="rId3" Type="http://schemas.openxmlformats.org/officeDocument/2006/relationships/image" Target="../media/image167.png"/><Relationship Id="rId4" Type="http://schemas.openxmlformats.org/officeDocument/2006/relationships/image" Target="../media/image168.png"/><Relationship Id="rId5" Type="http://schemas.openxmlformats.org/officeDocument/2006/relationships/image" Target="../media/image169.png"/><Relationship Id="rId6" Type="http://schemas.openxmlformats.org/officeDocument/2006/relationships/image" Target="../media/image170.png"/><Relationship Id="rId7" Type="http://schemas.openxmlformats.org/officeDocument/2006/relationships/image" Target="../media/image171.png"/><Relationship Id="rId8" Type="http://schemas.openxmlformats.org/officeDocument/2006/relationships/image" Target="../media/image172.png"/><Relationship Id="rId9" Type="http://schemas.openxmlformats.org/officeDocument/2006/relationships/image" Target="../media/image173.png"/><Relationship Id="rId10" Type="http://schemas.openxmlformats.org/officeDocument/2006/relationships/image" Target="../media/image174.png"/><Relationship Id="rId11" Type="http://schemas.openxmlformats.org/officeDocument/2006/relationships/image" Target="../media/image175.png"/><Relationship Id="rId12" Type="http://schemas.openxmlformats.org/officeDocument/2006/relationships/image" Target="../media/image176.png"/><Relationship Id="rId13" Type="http://schemas.openxmlformats.org/officeDocument/2006/relationships/image" Target="../media/image177.png"/><Relationship Id="rId14" Type="http://schemas.openxmlformats.org/officeDocument/2006/relationships/image" Target="../media/image178.png"/><Relationship Id="rId15" Type="http://schemas.openxmlformats.org/officeDocument/2006/relationships/image" Target="../media/image179.png"/><Relationship Id="rId16" Type="http://schemas.openxmlformats.org/officeDocument/2006/relationships/image" Target="../media/image180.png"/><Relationship Id="rId17" Type="http://schemas.openxmlformats.org/officeDocument/2006/relationships/image" Target="../media/image181.png"/><Relationship Id="rId18" Type="http://schemas.openxmlformats.org/officeDocument/2006/relationships/image" Target="../media/image182.png"/><Relationship Id="rId19" Type="http://schemas.openxmlformats.org/officeDocument/2006/relationships/image" Target="../media/image183.png"/><Relationship Id="rId20" Type="http://schemas.openxmlformats.org/officeDocument/2006/relationships/image" Target="../media/image184.png"/><Relationship Id="rId21" Type="http://schemas.openxmlformats.org/officeDocument/2006/relationships/image" Target="../media/image185.png"/><Relationship Id="rId22" Type="http://schemas.openxmlformats.org/officeDocument/2006/relationships/image" Target="../media/image186.png"/><Relationship Id="rId23" Type="http://schemas.openxmlformats.org/officeDocument/2006/relationships/image" Target="../media/image187.png"/><Relationship Id="rId24" Type="http://schemas.openxmlformats.org/officeDocument/2006/relationships/image" Target="../media/image188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69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724176" y="0"/>
            <a:ext cx="7561539" cy="10285714"/>
            <a:chOff x="10724176" y="0"/>
            <a:chExt cx="7561539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10724176" y="0"/>
              <a:ext cx="7561539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7000003" cy="6790003"/>
            <a:chOff x="0" y="0"/>
            <a:chExt cx="7000003" cy="679000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7000003" cy="679000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9171429"/>
            <a:ext cx="18285714" cy="1114286"/>
            <a:chOff x="0" y="9171429"/>
            <a:chExt cx="18285714" cy="11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9171429"/>
              <a:ext cx="18285714" cy="1114286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881318" y="5269579"/>
            <a:ext cx="2693497" cy="69836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642365" y="1923810"/>
            <a:ext cx="1310629" cy="1335358"/>
            <a:chOff x="1642365" y="1923810"/>
            <a:chExt cx="1310629" cy="133535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87050" y="1256130"/>
              <a:ext cx="2621259" cy="2670717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42365" y="1923810"/>
              <a:ext cx="1310629" cy="133535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953091" y="1870381"/>
            <a:ext cx="10929623" cy="11388583"/>
            <a:chOff x="9953091" y="1870381"/>
            <a:chExt cx="10929623" cy="1138858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600000">
              <a:off x="4963873" y="-3348316"/>
              <a:ext cx="21859247" cy="22777167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600000">
              <a:off x="9953091" y="1870381"/>
              <a:ext cx="10929623" cy="1138858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958832" y="3708529"/>
            <a:ext cx="2558081" cy="2607161"/>
            <a:chOff x="11958832" y="3708529"/>
            <a:chExt cx="2558081" cy="260716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600000">
              <a:off x="10679792" y="2404948"/>
              <a:ext cx="5116161" cy="5214322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600000">
              <a:off x="11958832" y="3708529"/>
              <a:ext cx="2558081" cy="2607161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589030" y="8186182"/>
            <a:ext cx="2927671" cy="459985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589030" y="8470935"/>
            <a:ext cx="2866042" cy="459985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2482540" y="4248022"/>
            <a:ext cx="1525055" cy="1525055"/>
            <a:chOff x="12482540" y="4248022"/>
            <a:chExt cx="1525055" cy="1525055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482540" y="4248022"/>
              <a:ext cx="1525055" cy="152505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922337" y="2205737"/>
            <a:ext cx="772540" cy="772540"/>
            <a:chOff x="1922337" y="2205737"/>
            <a:chExt cx="772540" cy="772540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-960000">
              <a:off x="1922337" y="2205737"/>
              <a:ext cx="772540" cy="772540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-1692676" y="2486575"/>
            <a:ext cx="15177544" cy="5234848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 rot="600000">
            <a:off x="11161011" y="6131362"/>
            <a:ext cx="3127389" cy="1099179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520062" y="9460316"/>
            <a:ext cx="3269411" cy="66665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83964" y="604814"/>
            <a:ext cx="3655516" cy="66665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266725" y="2381280"/>
            <a:ext cx="17274824" cy="6524019"/>
            <a:chOff x="2266725" y="2381280"/>
            <a:chExt cx="17274824" cy="6524019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2266725" y="8012609"/>
              <a:ext cx="13108606" cy="892689"/>
              <a:chOff x="2266725" y="8012609"/>
              <a:chExt cx="13108606" cy="892689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4287578" y="7566264"/>
                <a:ext cx="26217211" cy="1785379"/>
              </a:xfrm>
              <a:prstGeom prst="rect">
                <a:avLst/>
              </a:prstGeom>
            </p:spPr>
          </p:pic>
          <p:pic>
            <p:nvPicPr>
              <p:cNvPr id="6" name="Object 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2266725" y="8012609"/>
                <a:ext cx="13108606" cy="892689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2986574" y="2381280"/>
              <a:ext cx="12388757" cy="5894167"/>
              <a:chOff x="2986574" y="2381280"/>
              <a:chExt cx="12388757" cy="5894167"/>
            </a:xfrm>
          </p:grpSpPr>
          <p:grpSp>
            <p:nvGrpSpPr>
              <p:cNvPr id="1004" name="그룹 1004"/>
              <p:cNvGrpSpPr/>
              <p:nvPr/>
            </p:nvGrpSpPr>
            <p:grpSpPr>
              <a:xfrm>
                <a:off x="2986574" y="2758483"/>
                <a:ext cx="11538335" cy="4898396"/>
                <a:chOff x="2986574" y="2758483"/>
                <a:chExt cx="11538335" cy="4898396"/>
              </a:xfrm>
            </p:grpSpPr>
            <p:pic>
              <p:nvPicPr>
                <p:cNvPr id="10" name="Object 9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-2782593" y="309285"/>
                  <a:ext cx="23076670" cy="9796792"/>
                </a:xfrm>
                <a:prstGeom prst="rect">
                  <a:avLst/>
                </a:prstGeom>
              </p:spPr>
            </p:pic>
            <p:pic>
              <p:nvPicPr>
                <p:cNvPr id="11" name="Object 10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2986574" y="2758483"/>
                  <a:ext cx="11538335" cy="4898396"/>
                </a:xfrm>
                <a:prstGeom prst="rect">
                  <a:avLst/>
                </a:prstGeom>
              </p:spPr>
            </p:pic>
          </p:grpSp>
          <p:grpSp>
            <p:nvGrpSpPr>
              <p:cNvPr id="1005" name="그룹 1005"/>
              <p:cNvGrpSpPr/>
              <p:nvPr/>
            </p:nvGrpSpPr>
            <p:grpSpPr>
              <a:xfrm>
                <a:off x="2986574" y="2381280"/>
                <a:ext cx="11552950" cy="2590254"/>
                <a:chOff x="2986574" y="2381280"/>
                <a:chExt cx="11552950" cy="2590254"/>
              </a:xfrm>
            </p:grpSpPr>
            <p:pic>
              <p:nvPicPr>
                <p:cNvPr id="14" name="Object 13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 rot="-10800000">
                  <a:off x="2986574" y="2381280"/>
                  <a:ext cx="11552950" cy="2590254"/>
                </a:xfrm>
                <a:prstGeom prst="rect">
                  <a:avLst/>
                </a:prstGeom>
              </p:spPr>
            </p:pic>
          </p:grpSp>
          <p:grpSp>
            <p:nvGrpSpPr>
              <p:cNvPr id="1006" name="그룹 1006"/>
              <p:cNvGrpSpPr/>
              <p:nvPr/>
            </p:nvGrpSpPr>
            <p:grpSpPr>
              <a:xfrm>
                <a:off x="4238682" y="3897150"/>
                <a:ext cx="4867587" cy="2590254"/>
                <a:chOff x="4238682" y="3897150"/>
                <a:chExt cx="4867587" cy="2590254"/>
              </a:xfrm>
            </p:grpSpPr>
            <p:pic>
              <p:nvPicPr>
                <p:cNvPr id="17" name="Object 16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 rot="5400000">
                  <a:off x="4238682" y="3897150"/>
                  <a:ext cx="4867587" cy="2590254"/>
                </a:xfrm>
                <a:prstGeom prst="rect">
                  <a:avLst/>
                </a:prstGeom>
              </p:spPr>
            </p:pic>
          </p:grpSp>
          <p:grpSp>
            <p:nvGrpSpPr>
              <p:cNvPr id="1007" name="그룹 1007"/>
              <p:cNvGrpSpPr/>
              <p:nvPr/>
            </p:nvGrpSpPr>
            <p:grpSpPr>
              <a:xfrm>
                <a:off x="4790743" y="3235819"/>
                <a:ext cx="9751639" cy="2530298"/>
                <a:chOff x="4790743" y="3235819"/>
                <a:chExt cx="9751639" cy="2530298"/>
              </a:xfrm>
            </p:grpSpPr>
            <p:pic>
              <p:nvPicPr>
                <p:cNvPr id="20" name="Object 19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10800000">
                  <a:off x="4790743" y="3235819"/>
                  <a:ext cx="9751639" cy="2530298"/>
                </a:xfrm>
                <a:prstGeom prst="rect">
                  <a:avLst/>
                </a:prstGeom>
              </p:spPr>
            </p:pic>
          </p:grpSp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700538" y="2859439"/>
                <a:ext cx="2026756" cy="846461"/>
              </a:xfrm>
              <a:prstGeom prst="rect">
                <a:avLst/>
              </a:prstGeom>
            </p:spPr>
          </p:pic>
          <p:grpSp>
            <p:nvGrpSpPr>
              <p:cNvPr id="1008" name="그룹 1008"/>
              <p:cNvGrpSpPr/>
              <p:nvPr/>
            </p:nvGrpSpPr>
            <p:grpSpPr>
              <a:xfrm>
                <a:off x="2821054" y="4376686"/>
                <a:ext cx="3990813" cy="2590254"/>
                <a:chOff x="2821054" y="4376686"/>
                <a:chExt cx="3990813" cy="2590254"/>
              </a:xfrm>
            </p:grpSpPr>
            <p:pic>
              <p:nvPicPr>
                <p:cNvPr id="24" name="Object 23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 rot="5400000">
                  <a:off x="2821054" y="4376686"/>
                  <a:ext cx="3990813" cy="2590254"/>
                </a:xfrm>
                <a:prstGeom prst="rect">
                  <a:avLst/>
                </a:prstGeom>
              </p:spPr>
            </p:pic>
          </p:grpSp>
          <p:grpSp>
            <p:nvGrpSpPr>
              <p:cNvPr id="1009" name="그룹 1009"/>
              <p:cNvGrpSpPr/>
              <p:nvPr/>
            </p:nvGrpSpPr>
            <p:grpSpPr>
              <a:xfrm>
                <a:off x="4773270" y="5126581"/>
                <a:ext cx="9751639" cy="2530298"/>
                <a:chOff x="4773270" y="5126581"/>
                <a:chExt cx="9751639" cy="2530298"/>
              </a:xfrm>
            </p:grpSpPr>
            <p:pic>
              <p:nvPicPr>
                <p:cNvPr id="27" name="Object 26"/>
                <p:cNvPicPr>
                  <a:picLocks noChangeAspect="1"/>
                </p:cNvPicPr>
                <p:nvPr/>
              </p:nvPicPr>
              <p:blipFill>
                <a:blip r:embed="rId12" cstate="print"/>
                <a:stretch>
                  <a:fillRect/>
                </a:stretch>
              </p:blipFill>
              <p:spPr>
                <a:xfrm rot="-10800000">
                  <a:off x="4773270" y="5126581"/>
                  <a:ext cx="9751639" cy="2530298"/>
                </a:xfrm>
                <a:prstGeom prst="rect">
                  <a:avLst/>
                </a:prstGeom>
              </p:spPr>
            </p:pic>
          </p:grpSp>
          <p:grpSp>
            <p:nvGrpSpPr>
              <p:cNvPr id="1010" name="그룹 1010"/>
              <p:cNvGrpSpPr/>
              <p:nvPr/>
            </p:nvGrpSpPr>
            <p:grpSpPr>
              <a:xfrm>
                <a:off x="6656221" y="3846006"/>
                <a:ext cx="7882404" cy="2530298"/>
                <a:chOff x="6656221" y="3846006"/>
                <a:chExt cx="7882404" cy="2530298"/>
              </a:xfrm>
            </p:grpSpPr>
            <p:pic>
              <p:nvPicPr>
                <p:cNvPr id="30" name="Object 29"/>
                <p:cNvPicPr>
                  <a:picLocks noChangeAspect="1"/>
                </p:cNvPicPr>
                <p:nvPr/>
              </p:nvPicPr>
              <p:blipFill>
                <a:blip r:embed="rId13" cstate="print"/>
                <a:stretch>
                  <a:fillRect/>
                </a:stretch>
              </p:blipFill>
              <p:spPr>
                <a:xfrm rot="-10800000">
                  <a:off x="6656221" y="3846006"/>
                  <a:ext cx="7882404" cy="2530298"/>
                </a:xfrm>
                <a:prstGeom prst="rect">
                  <a:avLst/>
                </a:prstGeom>
              </p:spPr>
            </p:pic>
          </p:grpSp>
          <p:grpSp>
            <p:nvGrpSpPr>
              <p:cNvPr id="1011" name="그룹 1011"/>
              <p:cNvGrpSpPr/>
              <p:nvPr/>
            </p:nvGrpSpPr>
            <p:grpSpPr>
              <a:xfrm>
                <a:off x="6642505" y="4466004"/>
                <a:ext cx="7882404" cy="2530298"/>
                <a:chOff x="6642505" y="4466004"/>
                <a:chExt cx="7882404" cy="2530298"/>
              </a:xfrm>
            </p:grpSpPr>
            <p:pic>
              <p:nvPicPr>
                <p:cNvPr id="33" name="Object 32"/>
                <p:cNvPicPr>
                  <a:picLocks noChangeAspect="1"/>
                </p:cNvPicPr>
                <p:nvPr/>
              </p:nvPicPr>
              <p:blipFill>
                <a:blip r:embed="rId14" cstate="print"/>
                <a:stretch>
                  <a:fillRect/>
                </a:stretch>
              </p:blipFill>
              <p:spPr>
                <a:xfrm rot="-10800000">
                  <a:off x="6642505" y="4466004"/>
                  <a:ext cx="7882404" cy="2530298"/>
                </a:xfrm>
                <a:prstGeom prst="rect">
                  <a:avLst/>
                </a:prstGeom>
              </p:spPr>
            </p:pic>
          </p:grpSp>
          <p:grpSp>
            <p:nvGrpSpPr>
              <p:cNvPr id="1012" name="그룹 1012"/>
              <p:cNvGrpSpPr/>
              <p:nvPr/>
            </p:nvGrpSpPr>
            <p:grpSpPr>
              <a:xfrm>
                <a:off x="6642505" y="5742113"/>
                <a:ext cx="7882404" cy="2530298"/>
                <a:chOff x="6642505" y="5742113"/>
                <a:chExt cx="7882404" cy="2530298"/>
              </a:xfrm>
            </p:grpSpPr>
            <p:pic>
              <p:nvPicPr>
                <p:cNvPr id="36" name="Object 35"/>
                <p:cNvPicPr>
                  <a:picLocks noChangeAspect="1"/>
                </p:cNvPicPr>
                <p:nvPr/>
              </p:nvPicPr>
              <p:blipFill>
                <a:blip r:embed="rId15" cstate="print"/>
                <a:stretch>
                  <a:fillRect/>
                </a:stretch>
              </p:blipFill>
              <p:spPr>
                <a:xfrm rot="-10800000">
                  <a:off x="6642505" y="5742113"/>
                  <a:ext cx="7882404" cy="2530298"/>
                </a:xfrm>
                <a:prstGeom prst="rect">
                  <a:avLst/>
                </a:prstGeom>
              </p:spPr>
            </p:pic>
          </p:grpSp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9525390" y="2905601"/>
                <a:ext cx="1765746" cy="799641"/>
              </a:xfrm>
              <a:prstGeom prst="rect">
                <a:avLst/>
              </a:prstGeom>
            </p:spPr>
          </p:pic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3098840" y="5181458"/>
                <a:ext cx="1755136" cy="799641"/>
              </a:xfrm>
              <a:prstGeom prst="rect">
                <a:avLst/>
              </a:prstGeom>
            </p:spPr>
          </p:pic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3218017" y="3845583"/>
                <a:ext cx="4345029" cy="636077"/>
              </a:xfrm>
              <a:prstGeom prst="rect">
                <a:avLst/>
              </a:prstGeom>
            </p:spPr>
          </p:pic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6850308" y="3866587"/>
                <a:ext cx="4796630" cy="630087"/>
              </a:xfrm>
              <a:prstGeom prst="rect">
                <a:avLst/>
              </a:prstGeom>
            </p:spPr>
          </p:pic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2936084" y="5195289"/>
                <a:ext cx="4614049" cy="636078"/>
              </a:xfrm>
              <a:prstGeom prst="rect">
                <a:avLst/>
              </a:prstGeom>
            </p:spPr>
          </p:pic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6850308" y="4583359"/>
                <a:ext cx="6212678" cy="630087"/>
              </a:xfrm>
              <a:prstGeom prst="rect">
                <a:avLst/>
              </a:prstGeom>
            </p:spPr>
          </p:pic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6850308" y="5188307"/>
                <a:ext cx="7774297" cy="630087"/>
              </a:xfrm>
              <a:prstGeom prst="rect">
                <a:avLst/>
              </a:prstGeom>
            </p:spPr>
          </p:pic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6850308" y="5834703"/>
                <a:ext cx="2695640" cy="630087"/>
              </a:xfrm>
              <a:prstGeom prst="rect">
                <a:avLst/>
              </a:prstGeom>
            </p:spPr>
          </p:pic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2956655" y="6562095"/>
                <a:ext cx="4595001" cy="636078"/>
              </a:xfrm>
              <a:prstGeom prst="rect">
                <a:avLst/>
              </a:prstGeom>
            </p:spPr>
          </p:pic>
          <p:pic>
            <p:nvPicPr>
              <p:cNvPr id="47" name="Object 46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6850308" y="6474217"/>
                <a:ext cx="3216020" cy="630087"/>
              </a:xfrm>
              <a:prstGeom prst="rect">
                <a:avLst/>
              </a:prstGeom>
            </p:spPr>
          </p:pic>
          <p:pic>
            <p:nvPicPr>
              <p:cNvPr id="48" name="Object 47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6850308" y="7085461"/>
                <a:ext cx="1075182" cy="630087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053241" y="8226523"/>
              <a:ext cx="16488308" cy="464862"/>
              <a:chOff x="3053241" y="8226523"/>
              <a:chExt cx="16488308" cy="464862"/>
            </a:xfrm>
          </p:grpSpPr>
          <p:pic>
            <p:nvPicPr>
              <p:cNvPr id="51" name="Object 50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6212639" y="8244554"/>
                <a:ext cx="8228870" cy="607841"/>
              </a:xfrm>
              <a:prstGeom prst="rect">
                <a:avLst/>
              </a:prstGeom>
            </p:spPr>
          </p:pic>
          <p:grpSp>
            <p:nvGrpSpPr>
              <p:cNvPr id="1014" name="그룹 1014"/>
              <p:cNvGrpSpPr/>
              <p:nvPr/>
            </p:nvGrpSpPr>
            <p:grpSpPr>
              <a:xfrm>
                <a:off x="3053241" y="8226523"/>
                <a:ext cx="2859652" cy="464862"/>
                <a:chOff x="3053241" y="8226523"/>
                <a:chExt cx="2859652" cy="464862"/>
              </a:xfrm>
            </p:grpSpPr>
            <p:grpSp>
              <p:nvGrpSpPr>
                <p:cNvPr id="1015" name="그룹 1015"/>
                <p:cNvGrpSpPr/>
                <p:nvPr/>
              </p:nvGrpSpPr>
              <p:grpSpPr>
                <a:xfrm>
                  <a:off x="3053241" y="8226523"/>
                  <a:ext cx="2859652" cy="464862"/>
                  <a:chOff x="3053241" y="8226523"/>
                  <a:chExt cx="2859652" cy="464862"/>
                </a:xfrm>
              </p:grpSpPr>
              <p:pic>
                <p:nvPicPr>
                  <p:cNvPr id="54" name="Object 53"/>
                  <p:cNvPicPr>
                    <a:picLocks noChangeAspect="1"/>
                  </p:cNvPicPr>
                  <p:nvPr/>
                </p:nvPicPr>
                <p:blipFill>
                  <a:blip r:embed="rId28" cstate="print"/>
                  <a:stretch>
                    <a:fillRect/>
                  </a:stretch>
                </p:blipFill>
                <p:spPr>
                  <a:xfrm>
                    <a:off x="3053241" y="8226523"/>
                    <a:ext cx="2859652" cy="464862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56" name="Object 55"/>
                <p:cNvPicPr>
                  <a:picLocks noChangeAspect="1"/>
                </p:cNvPicPr>
                <p:nvPr/>
              </p:nvPicPr>
              <p:blipFill>
                <a:blip r:embed="rId29" cstate="print"/>
                <a:stretch>
                  <a:fillRect/>
                </a:stretch>
              </p:blipFill>
              <p:spPr>
                <a:xfrm>
                  <a:off x="2234036" y="8211468"/>
                  <a:ext cx="3843946" cy="567584"/>
                </a:xfrm>
                <a:prstGeom prst="rect">
                  <a:avLst/>
                </a:prstGeom>
              </p:spPr>
            </p:pic>
          </p:grpSp>
        </p:grpSp>
      </p:grpSp>
      <p:pic>
        <p:nvPicPr>
          <p:cNvPr id="60" name="Object 59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974441" y="963536"/>
            <a:ext cx="1663390" cy="830752"/>
          </a:xfrm>
          <a:prstGeom prst="rect">
            <a:avLst/>
          </a:prstGeom>
        </p:spPr>
      </p:pic>
      <p:pic>
        <p:nvPicPr>
          <p:cNvPr id="61" name="Object 60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14194850" y="702040"/>
            <a:ext cx="3222100" cy="441195"/>
          </a:xfrm>
          <a:prstGeom prst="rect">
            <a:avLst/>
          </a:prstGeom>
        </p:spPr>
      </p:pic>
      <p:pic>
        <p:nvPicPr>
          <p:cNvPr id="62" name="Object 61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11756601" y="925935"/>
            <a:ext cx="8188824" cy="483938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93488" y="630214"/>
            <a:ext cx="2064469" cy="65712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279895" y="2203811"/>
            <a:ext cx="15766690" cy="7107653"/>
            <a:chOff x="2279895" y="2203811"/>
            <a:chExt cx="15766690" cy="7107653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2279895" y="2203811"/>
              <a:ext cx="3802849" cy="5666667"/>
              <a:chOff x="2279895" y="2203811"/>
              <a:chExt cx="3802849" cy="5666667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2279895" y="2203811"/>
                <a:ext cx="3802849" cy="5666667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6204082" y="2203811"/>
              <a:ext cx="9697959" cy="5666667"/>
              <a:chOff x="6204082" y="2203811"/>
              <a:chExt cx="9697959" cy="5666667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355102" y="-629522"/>
                <a:ext cx="19395918" cy="11333333"/>
              </a:xfrm>
              <a:prstGeom prst="rect">
                <a:avLst/>
              </a:prstGeom>
            </p:spPr>
          </p:pic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6204082" y="2203811"/>
                <a:ext cx="9697959" cy="5666667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3342800" y="8235274"/>
              <a:ext cx="14703784" cy="1076190"/>
              <a:chOff x="3342800" y="8235274"/>
              <a:chExt cx="14703784" cy="1076190"/>
            </a:xfrm>
          </p:grpSpPr>
          <p:grpSp>
            <p:nvGrpSpPr>
              <p:cNvPr id="1005" name="그룹 1005"/>
              <p:cNvGrpSpPr/>
              <p:nvPr/>
            </p:nvGrpSpPr>
            <p:grpSpPr>
              <a:xfrm>
                <a:off x="3342800" y="8235274"/>
                <a:ext cx="11425562" cy="1076190"/>
                <a:chOff x="3342800" y="8235274"/>
                <a:chExt cx="11425562" cy="1076190"/>
              </a:xfrm>
            </p:grpSpPr>
            <p:pic>
              <p:nvPicPr>
                <p:cNvPr id="13" name="Object 12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-2369981" y="7697179"/>
                  <a:ext cx="22851124" cy="2152381"/>
                </a:xfrm>
                <a:prstGeom prst="rect">
                  <a:avLst/>
                </a:prstGeom>
              </p:spPr>
            </p:pic>
            <p:pic>
              <p:nvPicPr>
                <p:cNvPr id="14" name="Object 13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3342800" y="8235274"/>
                  <a:ext cx="11425562" cy="1076190"/>
                </a:xfrm>
                <a:prstGeom prst="rect">
                  <a:avLst/>
                </a:prstGeom>
              </p:spPr>
            </p:pic>
          </p:grpSp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5646649" y="8573418"/>
                <a:ext cx="8928108" cy="607841"/>
              </a:xfrm>
              <a:prstGeom prst="rect">
                <a:avLst/>
              </a:prstGeom>
            </p:spPr>
          </p:pic>
          <p:grpSp>
            <p:nvGrpSpPr>
              <p:cNvPr id="1006" name="그룹 1006"/>
              <p:cNvGrpSpPr/>
              <p:nvPr/>
            </p:nvGrpSpPr>
            <p:grpSpPr>
              <a:xfrm>
                <a:off x="3803662" y="8554321"/>
                <a:ext cx="1759938" cy="464862"/>
                <a:chOff x="3803662" y="8554321"/>
                <a:chExt cx="1759938" cy="464862"/>
              </a:xfrm>
            </p:grpSpPr>
            <p:pic>
              <p:nvPicPr>
                <p:cNvPr id="18" name="Object 17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3803662" y="8554321"/>
                  <a:ext cx="1759938" cy="464862"/>
                </a:xfrm>
                <a:prstGeom prst="rect">
                  <a:avLst/>
                </a:prstGeom>
              </p:spPr>
            </p:pic>
          </p:grpSp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617231" y="8520218"/>
                <a:ext cx="1990479" cy="615203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2752606" y="2391937"/>
              <a:ext cx="3085999" cy="5662384"/>
              <a:chOff x="2752606" y="2391937"/>
              <a:chExt cx="3085999" cy="5662384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2752606" y="2391937"/>
                <a:ext cx="3085999" cy="5662384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3040671" y="3043583"/>
              <a:ext cx="2313288" cy="4035413"/>
              <a:chOff x="3040671" y="3043583"/>
              <a:chExt cx="2313288" cy="4035413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3040671" y="3043583"/>
                <a:ext cx="2313288" cy="4035413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3040671" y="3026193"/>
              <a:ext cx="2313288" cy="1829999"/>
              <a:chOff x="3040671" y="3026193"/>
              <a:chExt cx="2313288" cy="1829999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3040671" y="3026193"/>
                <a:ext cx="2313288" cy="1829999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3118188" y="3094039"/>
              <a:ext cx="617127" cy="617127"/>
              <a:chOff x="3118188" y="3094039"/>
              <a:chExt cx="617127" cy="617127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 rot="-960000">
                <a:off x="3118188" y="3094039"/>
                <a:ext cx="617127" cy="617127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4762116" y="4051245"/>
              <a:ext cx="440918" cy="99390"/>
              <a:chOff x="4762116" y="4051245"/>
              <a:chExt cx="440918" cy="99390"/>
            </a:xfrm>
          </p:grpSpPr>
          <p:grpSp>
            <p:nvGrpSpPr>
              <p:cNvPr id="1012" name="그룹 1012"/>
              <p:cNvGrpSpPr/>
              <p:nvPr/>
            </p:nvGrpSpPr>
            <p:grpSpPr>
              <a:xfrm>
                <a:off x="5103644" y="4051245"/>
                <a:ext cx="99390" cy="99390"/>
                <a:chOff x="5103644" y="4051245"/>
                <a:chExt cx="99390" cy="99390"/>
              </a:xfrm>
            </p:grpSpPr>
            <p:pic>
              <p:nvPicPr>
                <p:cNvPr id="36" name="Object 35"/>
                <p:cNvPicPr>
                  <a:picLocks noChangeAspect="1"/>
                </p:cNvPicPr>
                <p:nvPr/>
              </p:nvPicPr>
              <p:blipFill>
                <a:blip r:embed="rId15" cstate="print"/>
                <a:stretch>
                  <a:fillRect/>
                </a:stretch>
              </p:blipFill>
              <p:spPr>
                <a:xfrm rot="16200000">
                  <a:off x="5103644" y="4051245"/>
                  <a:ext cx="99390" cy="99390"/>
                </a:xfrm>
                <a:prstGeom prst="rect">
                  <a:avLst/>
                </a:prstGeom>
              </p:spPr>
            </p:pic>
          </p:grpSp>
          <p:grpSp>
            <p:nvGrpSpPr>
              <p:cNvPr id="1013" name="그룹 1013"/>
              <p:cNvGrpSpPr/>
              <p:nvPr/>
            </p:nvGrpSpPr>
            <p:grpSpPr>
              <a:xfrm>
                <a:off x="4932880" y="4051245"/>
                <a:ext cx="99390" cy="99390"/>
                <a:chOff x="4932880" y="4051245"/>
                <a:chExt cx="99390" cy="99390"/>
              </a:xfrm>
            </p:grpSpPr>
            <p:pic>
              <p:nvPicPr>
                <p:cNvPr id="39" name="Object 38"/>
                <p:cNvPicPr>
                  <a:picLocks noChangeAspect="1"/>
                </p:cNvPicPr>
                <p:nvPr/>
              </p:nvPicPr>
              <p:blipFill>
                <a:blip r:embed="rId16" cstate="print"/>
                <a:stretch>
                  <a:fillRect/>
                </a:stretch>
              </p:blipFill>
              <p:spPr>
                <a:xfrm rot="16200000">
                  <a:off x="4932880" y="4051245"/>
                  <a:ext cx="99390" cy="99390"/>
                </a:xfrm>
                <a:prstGeom prst="rect">
                  <a:avLst/>
                </a:prstGeom>
              </p:spPr>
            </p:pic>
          </p:grpSp>
          <p:grpSp>
            <p:nvGrpSpPr>
              <p:cNvPr id="1014" name="그룹 1014"/>
              <p:cNvGrpSpPr/>
              <p:nvPr/>
            </p:nvGrpSpPr>
            <p:grpSpPr>
              <a:xfrm>
                <a:off x="4762116" y="4051245"/>
                <a:ext cx="99390" cy="99390"/>
                <a:chOff x="4762116" y="4051245"/>
                <a:chExt cx="99390" cy="99390"/>
              </a:xfrm>
            </p:grpSpPr>
            <p:pic>
              <p:nvPicPr>
                <p:cNvPr id="42" name="Object 41"/>
                <p:cNvPicPr>
                  <a:picLocks noChangeAspect="1"/>
                </p:cNvPicPr>
                <p:nvPr/>
              </p:nvPicPr>
              <p:blipFill>
                <a:blip r:embed="rId17" cstate="print"/>
                <a:stretch>
                  <a:fillRect/>
                </a:stretch>
              </p:blipFill>
              <p:spPr>
                <a:xfrm rot="16200000">
                  <a:off x="4762116" y="4051245"/>
                  <a:ext cx="99390" cy="9939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5" name="그룹 1015"/>
            <p:cNvGrpSpPr/>
            <p:nvPr/>
          </p:nvGrpSpPr>
          <p:grpSpPr>
            <a:xfrm>
              <a:off x="6204082" y="5837274"/>
              <a:ext cx="9697959" cy="2398000"/>
              <a:chOff x="6204082" y="5837274"/>
              <a:chExt cx="9697959" cy="2398000"/>
            </a:xfrm>
          </p:grpSpPr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6204082" y="5837274"/>
                <a:ext cx="9697959" cy="2398000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5534334" y="3842907"/>
              <a:ext cx="5676190" cy="2398000"/>
              <a:chOff x="5534334" y="3842907"/>
              <a:chExt cx="5676190" cy="2398000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 rot="5400000">
                <a:off x="5534334" y="3842907"/>
                <a:ext cx="5676190" cy="2398000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6204082" y="2584764"/>
              <a:ext cx="9697959" cy="2398000"/>
              <a:chOff x="6204082" y="2584764"/>
              <a:chExt cx="9697959" cy="2398000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6204082" y="2584764"/>
                <a:ext cx="9697959" cy="2398000"/>
              </a:xfrm>
              <a:prstGeom prst="rect">
                <a:avLst/>
              </a:prstGeom>
            </p:spPr>
          </p:pic>
        </p:grpSp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425896" y="2966506"/>
              <a:ext cx="3120848" cy="1022324"/>
            </a:xfrm>
            <a:prstGeom prst="rect">
              <a:avLst/>
            </a:prstGeom>
          </p:spPr>
        </p:pic>
        <p:grpSp>
          <p:nvGrpSpPr>
            <p:cNvPr id="1018" name="그룹 1018"/>
            <p:cNvGrpSpPr/>
            <p:nvPr/>
          </p:nvGrpSpPr>
          <p:grpSpPr>
            <a:xfrm>
              <a:off x="4717295" y="2949132"/>
              <a:ext cx="836841" cy="491429"/>
              <a:chOff x="4717295" y="2949132"/>
              <a:chExt cx="836841" cy="491429"/>
            </a:xfrm>
          </p:grpSpPr>
          <p:pic>
            <p:nvPicPr>
              <p:cNvPr id="56" name="Object 55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4340740" y="2695024"/>
                <a:ext cx="1445964" cy="859574"/>
              </a:xfrm>
              <a:prstGeom prst="rect">
                <a:avLst/>
              </a:prstGeom>
            </p:spPr>
          </p:pic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4340740" y="2759796"/>
                <a:ext cx="1445964" cy="859545"/>
              </a:xfrm>
              <a:prstGeom prst="rect">
                <a:avLst/>
              </a:prstGeom>
            </p:spPr>
          </p:pic>
          <p:pic>
            <p:nvPicPr>
              <p:cNvPr id="58" name="Object 57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4340740" y="2815024"/>
                <a:ext cx="1445964" cy="859574"/>
              </a:xfrm>
              <a:prstGeom prst="rect">
                <a:avLst/>
              </a:prstGeom>
            </p:spPr>
          </p:pic>
        </p:grpSp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3504041" y="3571860"/>
              <a:ext cx="1416743" cy="375648"/>
            </a:xfrm>
            <a:prstGeom prst="rect">
              <a:avLst/>
            </a:prstGeom>
          </p:spPr>
        </p:pic>
        <p:grpSp>
          <p:nvGrpSpPr>
            <p:cNvPr id="1019" name="그룹 1019"/>
            <p:cNvGrpSpPr/>
            <p:nvPr/>
          </p:nvGrpSpPr>
          <p:grpSpPr>
            <a:xfrm>
              <a:off x="8647619" y="4084048"/>
              <a:ext cx="7930300" cy="2633212"/>
              <a:chOff x="8647619" y="4084048"/>
              <a:chExt cx="7930300" cy="2633212"/>
            </a:xfrm>
          </p:grpSpPr>
          <p:pic>
            <p:nvPicPr>
              <p:cNvPr id="62" name="Object 61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8580954" y="4017382"/>
                <a:ext cx="6539518" cy="874984"/>
              </a:xfrm>
              <a:prstGeom prst="rect">
                <a:avLst/>
              </a:prstGeom>
            </p:spPr>
          </p:pic>
          <p:grpSp>
            <p:nvGrpSpPr>
              <p:cNvPr id="1020" name="그룹 1020"/>
              <p:cNvGrpSpPr/>
              <p:nvPr/>
            </p:nvGrpSpPr>
            <p:grpSpPr>
              <a:xfrm>
                <a:off x="8647619" y="5070338"/>
                <a:ext cx="7930300" cy="1646922"/>
                <a:chOff x="8647619" y="5070338"/>
                <a:chExt cx="7930300" cy="1646922"/>
              </a:xfrm>
            </p:grpSpPr>
            <p:pic>
              <p:nvPicPr>
                <p:cNvPr id="64" name="Object 63"/>
                <p:cNvPicPr>
                  <a:picLocks noChangeAspect="1"/>
                </p:cNvPicPr>
                <p:nvPr/>
              </p:nvPicPr>
              <p:blipFill>
                <a:blip r:embed="rId27" cstate="print"/>
                <a:stretch>
                  <a:fillRect/>
                </a:stretch>
              </p:blipFill>
              <p:spPr>
                <a:xfrm>
                  <a:off x="8580954" y="5003673"/>
                  <a:ext cx="4258756" cy="874984"/>
                </a:xfrm>
                <a:prstGeom prst="rect">
                  <a:avLst/>
                </a:prstGeom>
              </p:spPr>
            </p:pic>
            <p:pic>
              <p:nvPicPr>
                <p:cNvPr id="65" name="Object 64"/>
                <p:cNvPicPr>
                  <a:picLocks noChangeAspect="1"/>
                </p:cNvPicPr>
                <p:nvPr/>
              </p:nvPicPr>
              <p:blipFill>
                <a:blip r:embed="rId28" cstate="print"/>
                <a:stretch>
                  <a:fillRect/>
                </a:stretch>
              </p:blipFill>
              <p:spPr>
                <a:xfrm>
                  <a:off x="8580954" y="6042275"/>
                  <a:ext cx="5828308" cy="874984"/>
                </a:xfrm>
                <a:prstGeom prst="rect">
                  <a:avLst/>
                </a:prstGeom>
              </p:spPr>
            </p:pic>
          </p:grpSp>
        </p:grpSp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8571430" y="2291405"/>
              <a:ext cx="6007899" cy="1479346"/>
            </a:xfrm>
            <a:prstGeom prst="rect">
              <a:avLst/>
            </a:prstGeom>
          </p:spPr>
        </p:pic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6594687" y="2718408"/>
              <a:ext cx="1568384" cy="748022"/>
            </a:xfrm>
            <a:prstGeom prst="rect">
              <a:avLst/>
            </a:prstGeom>
          </p:spPr>
        </p:pic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6540602" y="5067440"/>
              <a:ext cx="1618927" cy="748022"/>
            </a:xfrm>
            <a:prstGeom prst="rect">
              <a:avLst/>
            </a:prstGeom>
          </p:spPr>
        </p:pic>
        <p:pic>
          <p:nvPicPr>
            <p:cNvPr id="71" name="Object 70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6192982" y="7128344"/>
              <a:ext cx="2198499" cy="748022"/>
            </a:xfrm>
            <a:prstGeom prst="rect">
              <a:avLst/>
            </a:prstGeom>
          </p:spPr>
        </p:pic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8580954" y="7222830"/>
              <a:ext cx="6756965" cy="583318"/>
            </a:xfrm>
            <a:prstGeom prst="rect">
              <a:avLst/>
            </a:prstGeom>
          </p:spPr>
        </p:pic>
        <p:grpSp>
          <p:nvGrpSpPr>
            <p:cNvPr id="1021" name="그룹 1021"/>
            <p:cNvGrpSpPr/>
            <p:nvPr/>
          </p:nvGrpSpPr>
          <p:grpSpPr>
            <a:xfrm>
              <a:off x="3152324" y="4269541"/>
              <a:ext cx="2406651" cy="1006745"/>
              <a:chOff x="3152324" y="4269541"/>
              <a:chExt cx="2406651" cy="1006745"/>
            </a:xfrm>
          </p:grpSpPr>
          <p:grpSp>
            <p:nvGrpSpPr>
              <p:cNvPr id="1022" name="그룹 1022"/>
              <p:cNvGrpSpPr/>
              <p:nvPr/>
            </p:nvGrpSpPr>
            <p:grpSpPr>
              <a:xfrm>
                <a:off x="3152324" y="4269541"/>
                <a:ext cx="2083427" cy="1006745"/>
                <a:chOff x="3152324" y="4269541"/>
                <a:chExt cx="2083427" cy="1006745"/>
              </a:xfrm>
            </p:grpSpPr>
            <p:pic>
              <p:nvPicPr>
                <p:cNvPr id="75" name="Object 74"/>
                <p:cNvPicPr>
                  <a:picLocks noChangeAspect="1"/>
                </p:cNvPicPr>
                <p:nvPr/>
              </p:nvPicPr>
              <p:blipFill>
                <a:blip r:embed="rId34" cstate="print"/>
                <a:stretch>
                  <a:fillRect/>
                </a:stretch>
              </p:blipFill>
              <p:spPr>
                <a:xfrm>
                  <a:off x="2110611" y="3766169"/>
                  <a:ext cx="4166853" cy="2013489"/>
                </a:xfrm>
                <a:prstGeom prst="rect">
                  <a:avLst/>
                </a:prstGeom>
              </p:spPr>
            </p:pic>
            <p:pic>
              <p:nvPicPr>
                <p:cNvPr id="76" name="Object 75"/>
                <p:cNvPicPr>
                  <a:picLocks noChangeAspect="1"/>
                </p:cNvPicPr>
                <p:nvPr/>
              </p:nvPicPr>
              <p:blipFill>
                <a:blip r:embed="rId35" cstate="print"/>
                <a:stretch>
                  <a:fillRect/>
                </a:stretch>
              </p:blipFill>
              <p:spPr>
                <a:xfrm>
                  <a:off x="3152324" y="4269541"/>
                  <a:ext cx="2083427" cy="1006745"/>
                </a:xfrm>
                <a:prstGeom prst="rect">
                  <a:avLst/>
                </a:prstGeom>
              </p:spPr>
            </p:pic>
          </p:grpSp>
          <p:grpSp>
            <p:nvGrpSpPr>
              <p:cNvPr id="1023" name="그룹 1023"/>
              <p:cNvGrpSpPr/>
              <p:nvPr/>
            </p:nvGrpSpPr>
            <p:grpSpPr>
              <a:xfrm>
                <a:off x="3152324" y="4444897"/>
                <a:ext cx="2083427" cy="540818"/>
                <a:chOff x="3152324" y="4444897"/>
                <a:chExt cx="2083427" cy="540818"/>
              </a:xfrm>
            </p:grpSpPr>
            <p:pic>
              <p:nvPicPr>
                <p:cNvPr id="79" name="Object 78"/>
                <p:cNvPicPr>
                  <a:picLocks noChangeAspect="1"/>
                </p:cNvPicPr>
                <p:nvPr/>
              </p:nvPicPr>
              <p:blipFill>
                <a:blip r:embed="rId36" cstate="print"/>
                <a:stretch>
                  <a:fillRect/>
                </a:stretch>
              </p:blipFill>
              <p:spPr>
                <a:xfrm>
                  <a:off x="3152324" y="4444897"/>
                  <a:ext cx="2083427" cy="540818"/>
                </a:xfrm>
                <a:prstGeom prst="rect">
                  <a:avLst/>
                </a:prstGeom>
              </p:spPr>
            </p:pic>
          </p:grpSp>
          <p:pic>
            <p:nvPicPr>
              <p:cNvPr id="81" name="Object 80"/>
              <p:cNvPicPr>
                <a:picLocks noChangeAspect="1"/>
              </p:cNvPicPr>
              <p:nvPr/>
            </p:nvPicPr>
            <p:blipFill>
              <a:blip r:embed="rId37" cstate="print"/>
              <a:stretch>
                <a:fillRect/>
              </a:stretch>
            </p:blipFill>
            <p:spPr>
              <a:xfrm>
                <a:off x="3198144" y="4308015"/>
                <a:ext cx="694145" cy="582211"/>
              </a:xfrm>
              <a:prstGeom prst="rect">
                <a:avLst/>
              </a:prstGeom>
            </p:spPr>
          </p:pic>
          <p:pic>
            <p:nvPicPr>
              <p:cNvPr id="82" name="Object 81"/>
              <p:cNvPicPr>
                <a:picLocks noChangeAspect="1"/>
              </p:cNvPicPr>
              <p:nvPr/>
            </p:nvPicPr>
            <p:blipFill>
              <a:blip r:embed="rId38" cstate="print"/>
              <a:stretch>
                <a:fillRect/>
              </a:stretch>
            </p:blipFill>
            <p:spPr>
              <a:xfrm>
                <a:off x="3243753" y="4859576"/>
                <a:ext cx="1038330" cy="364339"/>
              </a:xfrm>
              <a:prstGeom prst="rect">
                <a:avLst/>
              </a:prstGeom>
            </p:spPr>
          </p:pic>
          <p:pic>
            <p:nvPicPr>
              <p:cNvPr id="83" name="Object 82"/>
              <p:cNvPicPr>
                <a:picLocks noChangeAspect="1"/>
              </p:cNvPicPr>
              <p:nvPr/>
            </p:nvPicPr>
            <p:blipFill>
              <a:blip r:embed="rId39" cstate="print"/>
              <a:stretch>
                <a:fillRect/>
              </a:stretch>
            </p:blipFill>
            <p:spPr>
              <a:xfrm>
                <a:off x="3926661" y="4436264"/>
                <a:ext cx="1731710" cy="390272"/>
              </a:xfrm>
              <a:prstGeom prst="rect">
                <a:avLst/>
              </a:prstGeom>
            </p:spPr>
          </p:pic>
        </p:grpSp>
        <p:grpSp>
          <p:nvGrpSpPr>
            <p:cNvPr id="1024" name="그룹 1024"/>
            <p:cNvGrpSpPr/>
            <p:nvPr/>
          </p:nvGrpSpPr>
          <p:grpSpPr>
            <a:xfrm>
              <a:off x="3147518" y="5390237"/>
              <a:ext cx="2083427" cy="1006745"/>
              <a:chOff x="3147518" y="5390237"/>
              <a:chExt cx="2083427" cy="1006745"/>
            </a:xfrm>
          </p:grpSpPr>
          <p:pic>
            <p:nvPicPr>
              <p:cNvPr id="86" name="Object 85"/>
              <p:cNvPicPr>
                <a:picLocks noChangeAspect="1"/>
              </p:cNvPicPr>
              <p:nvPr/>
            </p:nvPicPr>
            <p:blipFill>
              <a:blip r:embed="rId40" cstate="print"/>
              <a:stretch>
                <a:fillRect/>
              </a:stretch>
            </p:blipFill>
            <p:spPr>
              <a:xfrm>
                <a:off x="2105805" y="4886865"/>
                <a:ext cx="4166853" cy="2013489"/>
              </a:xfrm>
              <a:prstGeom prst="rect">
                <a:avLst/>
              </a:prstGeom>
            </p:spPr>
          </p:pic>
          <p:pic>
            <p:nvPicPr>
              <p:cNvPr id="87" name="Object 86"/>
              <p:cNvPicPr>
                <a:picLocks noChangeAspect="1"/>
              </p:cNvPicPr>
              <p:nvPr/>
            </p:nvPicPr>
            <p:blipFill>
              <a:blip r:embed="rId41" cstate="print"/>
              <a:stretch>
                <a:fillRect/>
              </a:stretch>
            </p:blipFill>
            <p:spPr>
              <a:xfrm>
                <a:off x="3147518" y="5390237"/>
                <a:ext cx="2083427" cy="1006745"/>
              </a:xfrm>
              <a:prstGeom prst="rect">
                <a:avLst/>
              </a:prstGeom>
            </p:spPr>
          </p:pic>
        </p:grpSp>
        <p:grpSp>
          <p:nvGrpSpPr>
            <p:cNvPr id="1025" name="그룹 1025"/>
            <p:cNvGrpSpPr/>
            <p:nvPr/>
          </p:nvGrpSpPr>
          <p:grpSpPr>
            <a:xfrm>
              <a:off x="3147518" y="5565592"/>
              <a:ext cx="2083427" cy="540818"/>
              <a:chOff x="3147518" y="5565592"/>
              <a:chExt cx="2083427" cy="540818"/>
            </a:xfrm>
          </p:grpSpPr>
          <p:pic>
            <p:nvPicPr>
              <p:cNvPr id="90" name="Object 89"/>
              <p:cNvPicPr>
                <a:picLocks noChangeAspect="1"/>
              </p:cNvPicPr>
              <p:nvPr/>
            </p:nvPicPr>
            <p:blipFill>
              <a:blip r:embed="rId42" cstate="print"/>
              <a:stretch>
                <a:fillRect/>
              </a:stretch>
            </p:blipFill>
            <p:spPr>
              <a:xfrm>
                <a:off x="3147518" y="5565592"/>
                <a:ext cx="2083427" cy="540818"/>
              </a:xfrm>
              <a:prstGeom prst="rect">
                <a:avLst/>
              </a:prstGeom>
            </p:spPr>
          </p:pic>
        </p:grpSp>
        <p:grpSp>
          <p:nvGrpSpPr>
            <p:cNvPr id="1026" name="그룹 1026"/>
            <p:cNvGrpSpPr/>
            <p:nvPr/>
          </p:nvGrpSpPr>
          <p:grpSpPr>
            <a:xfrm>
              <a:off x="4676105" y="6466353"/>
              <a:ext cx="544644" cy="544644"/>
              <a:chOff x="4676105" y="6466353"/>
              <a:chExt cx="544644" cy="544644"/>
            </a:xfrm>
          </p:grpSpPr>
          <p:pic>
            <p:nvPicPr>
              <p:cNvPr id="93" name="Object 92"/>
              <p:cNvPicPr>
                <a:picLocks noChangeAspect="1"/>
              </p:cNvPicPr>
              <p:nvPr/>
            </p:nvPicPr>
            <p:blipFill>
              <a:blip r:embed="rId43" cstate="print"/>
              <a:stretch>
                <a:fillRect/>
              </a:stretch>
            </p:blipFill>
            <p:spPr>
              <a:xfrm>
                <a:off x="4403783" y="6194031"/>
                <a:ext cx="1089288" cy="1089288"/>
              </a:xfrm>
              <a:prstGeom prst="rect">
                <a:avLst/>
              </a:prstGeom>
            </p:spPr>
          </p:pic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44" cstate="print"/>
              <a:stretch>
                <a:fillRect/>
              </a:stretch>
            </p:blipFill>
            <p:spPr>
              <a:xfrm>
                <a:off x="4676105" y="6466353"/>
                <a:ext cx="544644" cy="544644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4803665" y="6635640"/>
              <a:ext cx="286380" cy="203499"/>
              <a:chOff x="4803665" y="6635640"/>
              <a:chExt cx="286380" cy="203499"/>
            </a:xfrm>
          </p:grpSpPr>
          <p:pic>
            <p:nvPicPr>
              <p:cNvPr id="97" name="Object 96"/>
              <p:cNvPicPr>
                <a:picLocks noChangeAspect="1"/>
              </p:cNvPicPr>
              <p:nvPr/>
            </p:nvPicPr>
            <p:blipFill>
              <a:blip r:embed="rId45" cstate="print"/>
              <a:stretch>
                <a:fillRect/>
              </a:stretch>
            </p:blipFill>
            <p:spPr>
              <a:xfrm rot="-5400000">
                <a:off x="4803665" y="6635640"/>
                <a:ext cx="286380" cy="203499"/>
              </a:xfrm>
              <a:prstGeom prst="rect">
                <a:avLst/>
              </a:prstGeom>
            </p:spPr>
          </p:pic>
        </p:grpSp>
        <p:grpSp>
          <p:nvGrpSpPr>
            <p:cNvPr id="1028" name="그룹 1028"/>
            <p:cNvGrpSpPr/>
            <p:nvPr/>
          </p:nvGrpSpPr>
          <p:grpSpPr>
            <a:xfrm>
              <a:off x="3163953" y="6477210"/>
              <a:ext cx="544644" cy="544644"/>
              <a:chOff x="3163953" y="6477210"/>
              <a:chExt cx="544644" cy="544644"/>
            </a:xfrm>
          </p:grpSpPr>
          <p:pic>
            <p:nvPicPr>
              <p:cNvPr id="100" name="Object 99"/>
              <p:cNvPicPr>
                <a:picLocks noChangeAspect="1"/>
              </p:cNvPicPr>
              <p:nvPr/>
            </p:nvPicPr>
            <p:blipFill>
              <a:blip r:embed="rId46" cstate="print"/>
              <a:stretch>
                <a:fillRect/>
              </a:stretch>
            </p:blipFill>
            <p:spPr>
              <a:xfrm>
                <a:off x="2891631" y="6204888"/>
                <a:ext cx="1089288" cy="1089288"/>
              </a:xfrm>
              <a:prstGeom prst="rect">
                <a:avLst/>
              </a:prstGeom>
            </p:spPr>
          </p:pic>
          <p:pic>
            <p:nvPicPr>
              <p:cNvPr id="101" name="Object 100"/>
              <p:cNvPicPr>
                <a:picLocks noChangeAspect="1"/>
              </p:cNvPicPr>
              <p:nvPr/>
            </p:nvPicPr>
            <p:blipFill>
              <a:blip r:embed="rId47" cstate="print"/>
              <a:stretch>
                <a:fillRect/>
              </a:stretch>
            </p:blipFill>
            <p:spPr>
              <a:xfrm>
                <a:off x="3163953" y="6477210"/>
                <a:ext cx="544644" cy="544644"/>
              </a:xfrm>
              <a:prstGeom prst="rect">
                <a:avLst/>
              </a:prstGeom>
            </p:spPr>
          </p:pic>
        </p:grpSp>
        <p:grpSp>
          <p:nvGrpSpPr>
            <p:cNvPr id="1029" name="그룹 1029"/>
            <p:cNvGrpSpPr/>
            <p:nvPr/>
          </p:nvGrpSpPr>
          <p:grpSpPr>
            <a:xfrm>
              <a:off x="3304705" y="6586595"/>
              <a:ext cx="254796" cy="360616"/>
              <a:chOff x="3304705" y="6586595"/>
              <a:chExt cx="254796" cy="360616"/>
            </a:xfrm>
          </p:grpSpPr>
          <p:pic>
            <p:nvPicPr>
              <p:cNvPr id="104" name="Object 103"/>
              <p:cNvPicPr>
                <a:picLocks noChangeAspect="1"/>
              </p:cNvPicPr>
              <p:nvPr/>
            </p:nvPicPr>
            <p:blipFill>
              <a:blip r:embed="rId48" cstate="print"/>
              <a:stretch>
                <a:fillRect/>
              </a:stretch>
            </p:blipFill>
            <p:spPr>
              <a:xfrm>
                <a:off x="3304705" y="6586595"/>
                <a:ext cx="254796" cy="360616"/>
              </a:xfrm>
              <a:prstGeom prst="rect">
                <a:avLst/>
              </a:prstGeom>
            </p:spPr>
          </p:pic>
        </p:grpSp>
        <p:grpSp>
          <p:nvGrpSpPr>
            <p:cNvPr id="1030" name="그룹 1030"/>
            <p:cNvGrpSpPr/>
            <p:nvPr/>
          </p:nvGrpSpPr>
          <p:grpSpPr>
            <a:xfrm>
              <a:off x="3882280" y="6426867"/>
              <a:ext cx="617127" cy="617127"/>
              <a:chOff x="3882280" y="6426867"/>
              <a:chExt cx="617127" cy="617127"/>
            </a:xfrm>
          </p:grpSpPr>
          <p:pic>
            <p:nvPicPr>
              <p:cNvPr id="107" name="Object 106"/>
              <p:cNvPicPr>
                <a:picLocks noChangeAspect="1"/>
              </p:cNvPicPr>
              <p:nvPr/>
            </p:nvPicPr>
            <p:blipFill>
              <a:blip r:embed="rId49" cstate="print"/>
              <a:stretch>
                <a:fillRect/>
              </a:stretch>
            </p:blipFill>
            <p:spPr>
              <a:xfrm rot="-960000">
                <a:off x="3882280" y="6426867"/>
                <a:ext cx="617127" cy="617127"/>
              </a:xfrm>
              <a:prstGeom prst="rect">
                <a:avLst/>
              </a:prstGeom>
            </p:spPr>
          </p:pic>
        </p:grpSp>
        <p:pic>
          <p:nvPicPr>
            <p:cNvPr id="109" name="Object 108"/>
            <p:cNvPicPr>
              <a:picLocks noChangeAspect="1"/>
            </p:cNvPicPr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3183811" y="5398345"/>
              <a:ext cx="729897" cy="580602"/>
            </a:xfrm>
            <a:prstGeom prst="rect">
              <a:avLst/>
            </a:prstGeom>
          </p:spPr>
        </p:pic>
        <p:pic>
          <p:nvPicPr>
            <p:cNvPr id="110" name="Object 109"/>
            <p:cNvPicPr>
              <a:picLocks noChangeAspect="1"/>
            </p:cNvPicPr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3247252" y="5865291"/>
              <a:ext cx="723691" cy="534691"/>
            </a:xfrm>
            <a:prstGeom prst="rect">
              <a:avLst/>
            </a:prstGeom>
          </p:spPr>
        </p:pic>
        <p:pic>
          <p:nvPicPr>
            <p:cNvPr id="111" name="Object 110"/>
            <p:cNvPicPr>
              <a:picLocks noChangeAspect="1"/>
            </p:cNvPicPr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3910858" y="5556963"/>
              <a:ext cx="1736139" cy="390272"/>
            </a:xfrm>
            <a:prstGeom prst="rect">
              <a:avLst/>
            </a:prstGeom>
          </p:spPr>
        </p:pic>
      </p:grpSp>
      <p:pic>
        <p:nvPicPr>
          <p:cNvPr id="113" name="Object 112"/>
          <p:cNvPicPr>
            <a:picLocks noChangeAspect="1"/>
          </p:cNvPicPr>
          <p:nvPr/>
        </p:nvPicPr>
        <p:blipFill>
          <a:blip r:embed="rId53" cstate="print"/>
          <a:stretch>
            <a:fillRect/>
          </a:stretch>
        </p:blipFill>
        <p:spPr>
          <a:xfrm>
            <a:off x="964917" y="931793"/>
            <a:ext cx="1958561" cy="830295"/>
          </a:xfrm>
          <a:prstGeom prst="rect">
            <a:avLst/>
          </a:prstGeom>
        </p:spPr>
      </p:pic>
      <p:pic>
        <p:nvPicPr>
          <p:cNvPr id="114" name="Object 113"/>
          <p:cNvPicPr>
            <a:picLocks noChangeAspect="1"/>
          </p:cNvPicPr>
          <p:nvPr/>
        </p:nvPicPr>
        <p:blipFill>
          <a:blip r:embed="rId54" cstate="print"/>
          <a:stretch>
            <a:fillRect/>
          </a:stretch>
        </p:blipFill>
        <p:spPr>
          <a:xfrm>
            <a:off x="14194850" y="702040"/>
            <a:ext cx="3222100" cy="441195"/>
          </a:xfrm>
          <a:prstGeom prst="rect">
            <a:avLst/>
          </a:prstGeom>
        </p:spPr>
      </p:pic>
      <p:pic>
        <p:nvPicPr>
          <p:cNvPr id="115" name="Object 114"/>
          <p:cNvPicPr>
            <a:picLocks noChangeAspect="1"/>
          </p:cNvPicPr>
          <p:nvPr/>
        </p:nvPicPr>
        <p:blipFill>
          <a:blip r:embed="rId55" cstate="print"/>
          <a:stretch>
            <a:fillRect/>
          </a:stretch>
        </p:blipFill>
        <p:spPr>
          <a:xfrm>
            <a:off x="11730811" y="925935"/>
            <a:ext cx="8240328" cy="483938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83964" y="594233"/>
            <a:ext cx="2513821" cy="68782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185729" y="2703401"/>
            <a:ext cx="13914257" cy="6481993"/>
            <a:chOff x="2185729" y="2703401"/>
            <a:chExt cx="13914257" cy="6481993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2422828" y="2703401"/>
              <a:ext cx="13518367" cy="5812245"/>
              <a:chOff x="2422828" y="2703401"/>
              <a:chExt cx="13518367" cy="5812245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4336356" y="-202721"/>
                <a:ext cx="27036735" cy="11624490"/>
              </a:xfrm>
              <a:prstGeom prst="rect">
                <a:avLst/>
              </a:prstGeom>
            </p:spPr>
          </p:pic>
          <p:pic>
            <p:nvPicPr>
              <p:cNvPr id="6" name="Object 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2422828" y="2703401"/>
                <a:ext cx="13518367" cy="5812245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6085883" y="4435014"/>
              <a:ext cx="5763265" cy="2398000"/>
              <a:chOff x="6085883" y="4435014"/>
              <a:chExt cx="5763265" cy="2398000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5400000">
                <a:off x="6085883" y="4435014"/>
                <a:ext cx="5763265" cy="2398000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2413304" y="3261864"/>
              <a:ext cx="13523204" cy="2398000"/>
              <a:chOff x="2413304" y="3261864"/>
              <a:chExt cx="13523204" cy="2398000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0800000">
                <a:off x="2413304" y="3261864"/>
                <a:ext cx="13523204" cy="2398000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2410300" y="5398824"/>
              <a:ext cx="13570652" cy="2398000"/>
              <a:chOff x="2410300" y="5398824"/>
              <a:chExt cx="13570652" cy="2398000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0800000">
                <a:off x="2410300" y="5398824"/>
                <a:ext cx="13570652" cy="239800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230960" y="4402361"/>
              <a:ext cx="5763265" cy="2398000"/>
              <a:chOff x="1230960" y="4402361"/>
              <a:chExt cx="5763265" cy="2398000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5400000">
                <a:off x="1230960" y="4402361"/>
                <a:ext cx="5763265" cy="2398000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4112592" y="3772885"/>
              <a:ext cx="4865186" cy="2398000"/>
              <a:chOff x="4112592" y="3772885"/>
              <a:chExt cx="4865186" cy="2398000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10800000">
                <a:off x="4112592" y="3772885"/>
                <a:ext cx="4865186" cy="2398000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4133471" y="4288260"/>
              <a:ext cx="4863354" cy="2398000"/>
              <a:chOff x="4133471" y="4288260"/>
              <a:chExt cx="4863354" cy="2398000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 rot="-10800000">
                <a:off x="4133471" y="4288260"/>
                <a:ext cx="4863354" cy="2398000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4094015" y="6316832"/>
              <a:ext cx="4883763" cy="2398000"/>
              <a:chOff x="4094015" y="6316832"/>
              <a:chExt cx="4883763" cy="2398000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 rot="-10800000">
                <a:off x="4094015" y="6316832"/>
                <a:ext cx="4883763" cy="2398000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4444626" y="4410524"/>
              <a:ext cx="5812245" cy="2398000"/>
              <a:chOff x="4444626" y="4410524"/>
              <a:chExt cx="5812245" cy="2398000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 rot="5400000">
                <a:off x="4444626" y="4410524"/>
                <a:ext cx="5812245" cy="2398000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4126668" y="5840816"/>
              <a:ext cx="4844760" cy="2398000"/>
              <a:chOff x="4126668" y="5840816"/>
              <a:chExt cx="4844760" cy="2398000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 rot="-10800000">
                <a:off x="4126668" y="5840816"/>
                <a:ext cx="4844760" cy="2398000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7716536" y="4386034"/>
              <a:ext cx="5763265" cy="2398000"/>
              <a:chOff x="7716536" y="4386034"/>
              <a:chExt cx="5763265" cy="2398000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 rot="5400000">
                <a:off x="7716536" y="4386034"/>
                <a:ext cx="5763265" cy="2398000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11331388" y="4459504"/>
              <a:ext cx="5812245" cy="2398000"/>
              <a:chOff x="11331388" y="4459504"/>
              <a:chExt cx="5812245" cy="2398000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 rot="5400000">
                <a:off x="11331388" y="4459504"/>
                <a:ext cx="5812245" cy="2398000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10556392" y="3953837"/>
              <a:ext cx="5367417" cy="2398000"/>
              <a:chOff x="10556392" y="3953837"/>
              <a:chExt cx="5367417" cy="2398000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 rot="-10800000">
                <a:off x="10556392" y="3953837"/>
                <a:ext cx="5367417" cy="2398000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0563195" y="4687022"/>
              <a:ext cx="5373313" cy="2398000"/>
              <a:chOff x="10563195" y="4687022"/>
              <a:chExt cx="5373313" cy="2398000"/>
            </a:xfrm>
          </p:grpSpPr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 rot="-10800000">
                <a:off x="10563195" y="4687022"/>
                <a:ext cx="5373313" cy="2398000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4117144" y="6785394"/>
              <a:ext cx="4854284" cy="2398000"/>
              <a:chOff x="4117144" y="6785394"/>
              <a:chExt cx="4854284" cy="2398000"/>
            </a:xfrm>
          </p:grpSpPr>
          <p:pic>
            <p:nvPicPr>
              <p:cNvPr id="48" name="Object 47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 rot="-10800000">
                <a:off x="4117144" y="6785394"/>
                <a:ext cx="4854284" cy="2398000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4110342" y="4851340"/>
              <a:ext cx="4861087" cy="2398000"/>
              <a:chOff x="4110342" y="4851340"/>
              <a:chExt cx="4861087" cy="2398000"/>
            </a:xfrm>
          </p:grpSpPr>
          <p:pic>
            <p:nvPicPr>
              <p:cNvPr id="51" name="Object 50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 rot="-10800000">
                <a:off x="4110342" y="4851340"/>
                <a:ext cx="4861087" cy="2398000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10572719" y="6313257"/>
              <a:ext cx="5368476" cy="2398000"/>
              <a:chOff x="10572719" y="6313257"/>
              <a:chExt cx="5368476" cy="2398000"/>
            </a:xfrm>
          </p:grpSpPr>
          <p:pic>
            <p:nvPicPr>
              <p:cNvPr id="54" name="Object 5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 rot="-10800000">
                <a:off x="10572719" y="6313257"/>
                <a:ext cx="5368476" cy="2398000"/>
              </a:xfrm>
              <a:prstGeom prst="rect">
                <a:avLst/>
              </a:prstGeom>
            </p:spPr>
          </p:pic>
        </p:grpSp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240701" y="3290370"/>
              <a:ext cx="1876918" cy="728632"/>
            </a:xfrm>
            <a:prstGeom prst="rect">
              <a:avLst/>
            </a:prstGeom>
          </p:spPr>
        </p:pic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060813" y="4485304"/>
              <a:ext cx="3338308" cy="579632"/>
            </a:xfrm>
            <a:prstGeom prst="rect">
              <a:avLst/>
            </a:prstGeom>
          </p:spPr>
        </p:pic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4785098" y="3283884"/>
              <a:ext cx="1755861" cy="772851"/>
            </a:xfrm>
            <a:prstGeom prst="rect">
              <a:avLst/>
            </a:prstGeom>
          </p:spPr>
        </p:pic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6731685" y="2782651"/>
              <a:ext cx="2628880" cy="1723232"/>
            </a:xfrm>
            <a:prstGeom prst="rect">
              <a:avLst/>
            </a:prstGeom>
          </p:spPr>
        </p:pic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3816384" y="5000685"/>
              <a:ext cx="3570422" cy="579632"/>
            </a:xfrm>
            <a:prstGeom prst="rect">
              <a:avLst/>
            </a:prstGeom>
          </p:spPr>
        </p:pic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4060346" y="5547437"/>
              <a:ext cx="3338308" cy="579632"/>
            </a:xfrm>
            <a:prstGeom prst="rect">
              <a:avLst/>
            </a:prstGeom>
          </p:spPr>
        </p:pic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3646270" y="6096075"/>
              <a:ext cx="3769661" cy="579603"/>
            </a:xfrm>
            <a:prstGeom prst="rect">
              <a:avLst/>
            </a:prstGeom>
          </p:spPr>
        </p:pic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7438816" y="4440608"/>
              <a:ext cx="1266651" cy="624803"/>
            </a:xfrm>
            <a:prstGeom prst="rect">
              <a:avLst/>
            </a:prstGeom>
          </p:spPr>
        </p:pic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7451061" y="4946383"/>
              <a:ext cx="1266651" cy="624803"/>
            </a:xfrm>
            <a:prstGeom prst="rect">
              <a:avLst/>
            </a:prstGeom>
          </p:spPr>
        </p:pic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7455959" y="5476798"/>
              <a:ext cx="1266651" cy="624803"/>
            </a:xfrm>
            <a:prstGeom prst="rect">
              <a:avLst/>
            </a:prstGeom>
          </p:spPr>
        </p:pic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7455959" y="6038703"/>
              <a:ext cx="1266651" cy="624803"/>
            </a:xfrm>
            <a:prstGeom prst="rect">
              <a:avLst/>
            </a:prstGeom>
          </p:spPr>
        </p:pic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2498470" y="5251132"/>
              <a:ext cx="1599918" cy="678975"/>
            </a:xfrm>
            <a:prstGeom prst="rect">
              <a:avLst/>
            </a:prstGeom>
          </p:spPr>
        </p:pic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2133013" y="7277532"/>
              <a:ext cx="2146470" cy="678975"/>
            </a:xfrm>
            <a:prstGeom prst="rect">
              <a:avLst/>
            </a:prstGeom>
          </p:spPr>
        </p:pic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3112632" y="6566885"/>
              <a:ext cx="4305518" cy="596232"/>
            </a:xfrm>
            <a:prstGeom prst="rect">
              <a:avLst/>
            </a:prstGeom>
          </p:spPr>
        </p:pic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3524661" y="7044046"/>
              <a:ext cx="3874584" cy="579632"/>
            </a:xfrm>
            <a:prstGeom prst="rect">
              <a:avLst/>
            </a:prstGeom>
          </p:spPr>
        </p:pic>
        <p:pic>
          <p:nvPicPr>
            <p:cNvPr id="71" name="Object 70"/>
            <p:cNvPicPr>
              <a:picLocks noChangeAspect="1"/>
            </p:cNvPicPr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3332537" y="7518923"/>
              <a:ext cx="4038156" cy="579603"/>
            </a:xfrm>
            <a:prstGeom prst="rect">
              <a:avLst/>
            </a:prstGeom>
          </p:spPr>
        </p:pic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3524661" y="8018056"/>
              <a:ext cx="3874584" cy="579603"/>
            </a:xfrm>
            <a:prstGeom prst="rect">
              <a:avLst/>
            </a:prstGeom>
          </p:spPr>
        </p:pic>
        <p:pic>
          <p:nvPicPr>
            <p:cNvPr id="73" name="Object 72"/>
            <p:cNvPicPr>
              <a:picLocks noChangeAspect="1"/>
            </p:cNvPicPr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7460584" y="6554635"/>
              <a:ext cx="1266651" cy="624803"/>
            </a:xfrm>
            <a:prstGeom prst="rect">
              <a:avLst/>
            </a:prstGeom>
          </p:spPr>
        </p:pic>
        <p:pic>
          <p:nvPicPr>
            <p:cNvPr id="74" name="Object 73"/>
            <p:cNvPicPr>
              <a:picLocks noChangeAspect="1"/>
            </p:cNvPicPr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7490337" y="7017751"/>
              <a:ext cx="1243508" cy="596232"/>
            </a:xfrm>
            <a:prstGeom prst="rect">
              <a:avLst/>
            </a:prstGeom>
          </p:spPr>
        </p:pic>
        <p:pic>
          <p:nvPicPr>
            <p:cNvPr id="75" name="Object 74"/>
            <p:cNvPicPr>
              <a:picLocks noChangeAspect="1"/>
            </p:cNvPicPr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7488432" y="7482513"/>
              <a:ext cx="1243508" cy="596232"/>
            </a:xfrm>
            <a:prstGeom prst="rect">
              <a:avLst/>
            </a:prstGeom>
          </p:spPr>
        </p:pic>
        <p:pic>
          <p:nvPicPr>
            <p:cNvPr id="76" name="Object 75"/>
            <p:cNvPicPr>
              <a:picLocks noChangeAspect="1"/>
            </p:cNvPicPr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7488432" y="7968227"/>
              <a:ext cx="1243508" cy="596232"/>
            </a:xfrm>
            <a:prstGeom prst="rect">
              <a:avLst/>
            </a:prstGeom>
          </p:spPr>
        </p:pic>
        <p:pic>
          <p:nvPicPr>
            <p:cNvPr id="77" name="Object 76"/>
            <p:cNvPicPr>
              <a:picLocks noChangeAspect="1"/>
            </p:cNvPicPr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13649659" y="2735032"/>
              <a:ext cx="2628880" cy="1723232"/>
            </a:xfrm>
            <a:prstGeom prst="rect">
              <a:avLst/>
            </a:prstGeom>
          </p:spPr>
        </p:pic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11468951" y="3236265"/>
              <a:ext cx="1755861" cy="772851"/>
            </a:xfrm>
            <a:prstGeom prst="rect">
              <a:avLst/>
            </a:prstGeom>
          </p:spPr>
        </p:pic>
        <p:pic>
          <p:nvPicPr>
            <p:cNvPr id="79" name="Object 78"/>
            <p:cNvPicPr>
              <a:picLocks noChangeAspect="1"/>
            </p:cNvPicPr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8714565" y="3261284"/>
              <a:ext cx="1876918" cy="728632"/>
            </a:xfrm>
            <a:prstGeom prst="rect">
              <a:avLst/>
            </a:prstGeom>
          </p:spPr>
        </p:pic>
        <p:pic>
          <p:nvPicPr>
            <p:cNvPr id="80" name="Object 79"/>
            <p:cNvPicPr>
              <a:picLocks noChangeAspect="1"/>
            </p:cNvPicPr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8991537" y="5329523"/>
              <a:ext cx="1739394" cy="678975"/>
            </a:xfrm>
            <a:prstGeom prst="rect">
              <a:avLst/>
            </a:prstGeom>
          </p:spPr>
        </p:pic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8845756" y="7244723"/>
              <a:ext cx="1888194" cy="678975"/>
            </a:xfrm>
            <a:prstGeom prst="rect">
              <a:avLst/>
            </a:prstGeom>
          </p:spPr>
        </p:pic>
        <p:pic>
          <p:nvPicPr>
            <p:cNvPr id="82" name="Object 81"/>
            <p:cNvPicPr>
              <a:picLocks noChangeAspect="1"/>
            </p:cNvPicPr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10682851" y="4589523"/>
              <a:ext cx="3388775" cy="579632"/>
            </a:xfrm>
            <a:prstGeom prst="rect">
              <a:avLst/>
            </a:prstGeom>
          </p:spPr>
        </p:pic>
        <p:pic>
          <p:nvPicPr>
            <p:cNvPr id="83" name="Object 82"/>
            <p:cNvPicPr>
              <a:picLocks noChangeAspect="1"/>
            </p:cNvPicPr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10682851" y="5290294"/>
              <a:ext cx="3388775" cy="579632"/>
            </a:xfrm>
            <a:prstGeom prst="rect">
              <a:avLst/>
            </a:prstGeom>
          </p:spPr>
        </p:pic>
        <p:pic>
          <p:nvPicPr>
            <p:cNvPr id="84" name="Object 83"/>
            <p:cNvPicPr>
              <a:picLocks noChangeAspect="1"/>
            </p:cNvPicPr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9926727" y="6016789"/>
              <a:ext cx="4143746" cy="579632"/>
            </a:xfrm>
            <a:prstGeom prst="rect">
              <a:avLst/>
            </a:prstGeom>
          </p:spPr>
        </p:pic>
        <p:pic>
          <p:nvPicPr>
            <p:cNvPr id="85" name="Object 84"/>
            <p:cNvPicPr>
              <a:picLocks noChangeAspect="1"/>
            </p:cNvPicPr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14360680" y="4507274"/>
              <a:ext cx="1266651" cy="624803"/>
            </a:xfrm>
            <a:prstGeom prst="rect">
              <a:avLst/>
            </a:prstGeom>
          </p:spPr>
        </p:pic>
        <p:pic>
          <p:nvPicPr>
            <p:cNvPr id="86" name="Object 85"/>
            <p:cNvPicPr>
              <a:picLocks noChangeAspect="1"/>
            </p:cNvPicPr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14370204" y="5238976"/>
              <a:ext cx="1266651" cy="624803"/>
            </a:xfrm>
            <a:prstGeom prst="rect">
              <a:avLst/>
            </a:prstGeom>
          </p:spPr>
        </p:pic>
        <p:pic>
          <p:nvPicPr>
            <p:cNvPr id="87" name="Object 86"/>
            <p:cNvPicPr>
              <a:picLocks noChangeAspect="1"/>
            </p:cNvPicPr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14370204" y="5969366"/>
              <a:ext cx="1266651" cy="624803"/>
            </a:xfrm>
            <a:prstGeom prst="rect">
              <a:avLst/>
            </a:prstGeom>
          </p:spPr>
        </p:pic>
        <p:pic>
          <p:nvPicPr>
            <p:cNvPr id="88" name="Object 87"/>
            <p:cNvPicPr>
              <a:picLocks noChangeAspect="1"/>
            </p:cNvPicPr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9994223" y="6799999"/>
              <a:ext cx="4085775" cy="579632"/>
            </a:xfrm>
            <a:prstGeom prst="rect">
              <a:avLst/>
            </a:prstGeom>
          </p:spPr>
        </p:pic>
        <p:pic>
          <p:nvPicPr>
            <p:cNvPr id="89" name="Object 88"/>
            <p:cNvPicPr>
              <a:picLocks noChangeAspect="1"/>
            </p:cNvPicPr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10462413" y="7768713"/>
              <a:ext cx="3664061" cy="579632"/>
            </a:xfrm>
            <a:prstGeom prst="rect">
              <a:avLst/>
            </a:prstGeom>
          </p:spPr>
        </p:pic>
        <p:pic>
          <p:nvPicPr>
            <p:cNvPr id="90" name="Object 89"/>
            <p:cNvPicPr>
              <a:picLocks noChangeAspect="1"/>
            </p:cNvPicPr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14366965" y="6762104"/>
              <a:ext cx="1247708" cy="615280"/>
            </a:xfrm>
            <a:prstGeom prst="rect">
              <a:avLst/>
            </a:prstGeom>
          </p:spPr>
        </p:pic>
        <p:pic>
          <p:nvPicPr>
            <p:cNvPr id="91" name="Object 90"/>
            <p:cNvPicPr>
              <a:picLocks noChangeAspect="1"/>
            </p:cNvPicPr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14366995" y="7706016"/>
              <a:ext cx="1247708" cy="615280"/>
            </a:xfrm>
            <a:prstGeom prst="rect">
              <a:avLst/>
            </a:prstGeom>
          </p:spPr>
        </p:pic>
        <p:grpSp>
          <p:nvGrpSpPr>
            <p:cNvPr id="1019" name="그룹 1019"/>
            <p:cNvGrpSpPr/>
            <p:nvPr/>
          </p:nvGrpSpPr>
          <p:grpSpPr>
            <a:xfrm>
              <a:off x="2441593" y="8720532"/>
              <a:ext cx="4167292" cy="464862"/>
              <a:chOff x="2441593" y="8720532"/>
              <a:chExt cx="4167292" cy="464862"/>
            </a:xfrm>
          </p:grpSpPr>
          <p:pic>
            <p:nvPicPr>
              <p:cNvPr id="93" name="Object 92"/>
              <p:cNvPicPr>
                <a:picLocks noChangeAspect="1"/>
              </p:cNvPicPr>
              <p:nvPr/>
            </p:nvPicPr>
            <p:blipFill>
              <a:blip r:embed="rId57" cstate="print"/>
              <a:stretch>
                <a:fillRect/>
              </a:stretch>
            </p:blipFill>
            <p:spPr>
              <a:xfrm>
                <a:off x="2441593" y="8720532"/>
                <a:ext cx="4167292" cy="464862"/>
              </a:xfrm>
              <a:prstGeom prst="rect">
                <a:avLst/>
              </a:prstGeom>
            </p:spPr>
          </p:pic>
        </p:grpSp>
        <p:pic>
          <p:nvPicPr>
            <p:cNvPr id="95" name="Object 94"/>
            <p:cNvPicPr>
              <a:picLocks noChangeAspect="1"/>
            </p:cNvPicPr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1410483" y="8708199"/>
              <a:ext cx="5683298" cy="603774"/>
            </a:xfrm>
            <a:prstGeom prst="rect">
              <a:avLst/>
            </a:prstGeom>
          </p:spPr>
        </p:pic>
      </p:grpSp>
      <p:pic>
        <p:nvPicPr>
          <p:cNvPr id="97" name="Object 96"/>
          <p:cNvPicPr>
            <a:picLocks noChangeAspect="1"/>
          </p:cNvPicPr>
          <p:nvPr/>
        </p:nvPicPr>
        <p:blipFill>
          <a:blip r:embed="rId59" cstate="print"/>
          <a:stretch>
            <a:fillRect/>
          </a:stretch>
        </p:blipFill>
        <p:spPr>
          <a:xfrm>
            <a:off x="974441" y="963536"/>
            <a:ext cx="1961933" cy="830752"/>
          </a:xfrm>
          <a:prstGeom prst="rect">
            <a:avLst/>
          </a:prstGeom>
        </p:spPr>
      </p:pic>
      <p:pic>
        <p:nvPicPr>
          <p:cNvPr id="98" name="Object 97"/>
          <p:cNvPicPr>
            <a:picLocks noChangeAspect="1"/>
          </p:cNvPicPr>
          <p:nvPr/>
        </p:nvPicPr>
        <p:blipFill>
          <a:blip r:embed="rId60" cstate="print"/>
          <a:stretch>
            <a:fillRect/>
          </a:stretch>
        </p:blipFill>
        <p:spPr>
          <a:xfrm>
            <a:off x="11730868" y="919049"/>
            <a:ext cx="8240157" cy="504595"/>
          </a:xfrm>
          <a:prstGeom prst="rect">
            <a:avLst/>
          </a:prstGeom>
        </p:spPr>
      </p:pic>
      <p:pic>
        <p:nvPicPr>
          <p:cNvPr id="99" name="Object 98"/>
          <p:cNvPicPr>
            <a:picLocks noChangeAspect="1"/>
          </p:cNvPicPr>
          <p:nvPr/>
        </p:nvPicPr>
        <p:blipFill>
          <a:blip r:embed="rId61" cstate="print"/>
          <a:stretch>
            <a:fillRect/>
          </a:stretch>
        </p:blipFill>
        <p:spPr>
          <a:xfrm>
            <a:off x="14194850" y="702040"/>
            <a:ext cx="3222100" cy="44119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83964" y="594233"/>
            <a:ext cx="2037250" cy="68782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97495" y="2752381"/>
            <a:ext cx="16498407" cy="6076190"/>
            <a:chOff x="1297495" y="2752381"/>
            <a:chExt cx="16498407" cy="6076190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297495" y="2752381"/>
              <a:ext cx="7578695" cy="2790476"/>
              <a:chOff x="1297495" y="2752381"/>
              <a:chExt cx="7578695" cy="2790476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2491852" y="1357143"/>
                <a:ext cx="15157390" cy="5580952"/>
              </a:xfrm>
              <a:prstGeom prst="rect">
                <a:avLst/>
              </a:prstGeom>
            </p:spPr>
          </p:pic>
          <p:pic>
            <p:nvPicPr>
              <p:cNvPr id="6" name="Object 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297495" y="2752381"/>
                <a:ext cx="7578695" cy="2790476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1297495" y="2752381"/>
              <a:ext cx="2105679" cy="2790476"/>
              <a:chOff x="1297495" y="2752381"/>
              <a:chExt cx="2105679" cy="2790476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10800000">
                <a:off x="1297495" y="2752381"/>
                <a:ext cx="2105679" cy="2790476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9409524" y="2752381"/>
              <a:ext cx="7578695" cy="2790476"/>
              <a:chOff x="9409524" y="2752381"/>
              <a:chExt cx="7578695" cy="2790476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5620176" y="1357143"/>
                <a:ext cx="15157390" cy="5580952"/>
              </a:xfrm>
              <a:prstGeom prst="rect">
                <a:avLst/>
              </a:prstGeom>
            </p:spPr>
          </p:pic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9409524" y="2752381"/>
                <a:ext cx="7578695" cy="2790476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9409524" y="2752381"/>
              <a:ext cx="2105679" cy="2790476"/>
              <a:chOff x="9409524" y="2752381"/>
              <a:chExt cx="2105679" cy="2790476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10800000">
                <a:off x="9409524" y="2752381"/>
                <a:ext cx="2105679" cy="2790476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297495" y="6038095"/>
              <a:ext cx="7578695" cy="2790476"/>
              <a:chOff x="1297495" y="6038095"/>
              <a:chExt cx="7578695" cy="2790476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-2491852" y="4642857"/>
                <a:ext cx="15157390" cy="5580952"/>
              </a:xfrm>
              <a:prstGeom prst="rect">
                <a:avLst/>
              </a:prstGeom>
            </p:spPr>
          </p:pic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297495" y="6038095"/>
                <a:ext cx="7578695" cy="2790476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297495" y="6038095"/>
              <a:ext cx="2105679" cy="2790476"/>
              <a:chOff x="1297495" y="6038095"/>
              <a:chExt cx="2105679" cy="2790476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 rot="10800000">
                <a:off x="1297495" y="6038095"/>
                <a:ext cx="2105679" cy="2790476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9409524" y="6038095"/>
              <a:ext cx="7578695" cy="2790476"/>
              <a:chOff x="9409524" y="6038095"/>
              <a:chExt cx="7578695" cy="2790476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5620176" y="4642857"/>
                <a:ext cx="15157390" cy="5580952"/>
              </a:xfrm>
              <a:prstGeom prst="rect">
                <a:avLst/>
              </a:prstGeom>
            </p:spPr>
          </p:pic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9409524" y="6038095"/>
                <a:ext cx="7578695" cy="2790476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9741482" y="3426737"/>
              <a:ext cx="1441763" cy="1441763"/>
              <a:chOff x="9741482" y="3426737"/>
              <a:chExt cx="1441763" cy="1441763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9020600" y="2705856"/>
                <a:ext cx="2883527" cy="2883527"/>
              </a:xfrm>
              <a:prstGeom prst="rect">
                <a:avLst/>
              </a:prstGeom>
            </p:spPr>
          </p:pic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741482" y="3426737"/>
                <a:ext cx="1441763" cy="1441763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9409524" y="6038095"/>
              <a:ext cx="2105679" cy="2790476"/>
              <a:chOff x="9409524" y="6038095"/>
              <a:chExt cx="2105679" cy="2790476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 rot="10800000">
                <a:off x="9409524" y="6038095"/>
                <a:ext cx="2105679" cy="2790476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1629453" y="3426737"/>
              <a:ext cx="1441763" cy="1441763"/>
              <a:chOff x="1629453" y="3426737"/>
              <a:chExt cx="1441763" cy="1441763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908571" y="2705856"/>
                <a:ext cx="2883527" cy="2883527"/>
              </a:xfrm>
              <a:prstGeom prst="rect">
                <a:avLst/>
              </a:prstGeom>
            </p:spPr>
          </p:pic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1629453" y="3426737"/>
                <a:ext cx="1441763" cy="1441763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629453" y="6712452"/>
              <a:ext cx="1441763" cy="1441763"/>
              <a:chOff x="1629453" y="6712452"/>
              <a:chExt cx="1441763" cy="1441763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908571" y="5991570"/>
                <a:ext cx="2883527" cy="2883527"/>
              </a:xfrm>
              <a:prstGeom prst="rect">
                <a:avLst/>
              </a:prstGeom>
            </p:spPr>
          </p:pic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629453" y="6712452"/>
                <a:ext cx="1441763" cy="1441763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9741482" y="6630278"/>
              <a:ext cx="1441763" cy="1441763"/>
              <a:chOff x="9741482" y="6630278"/>
              <a:chExt cx="1441763" cy="1441763"/>
            </a:xfrm>
          </p:grpSpPr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9020600" y="5909396"/>
                <a:ext cx="2883527" cy="2883527"/>
              </a:xfrm>
              <a:prstGeom prst="rect">
                <a:avLst/>
              </a:prstGeom>
            </p:spPr>
          </p:pic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9741482" y="6630278"/>
                <a:ext cx="1441763" cy="1441763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1714634" y="7027662"/>
              <a:ext cx="1290449" cy="868485"/>
              <a:chOff x="1714634" y="7027662"/>
              <a:chExt cx="1290449" cy="86848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714634" y="7027662"/>
                <a:ext cx="1290449" cy="868485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9699552" y="3384807"/>
              <a:ext cx="1525624" cy="1525624"/>
              <a:chOff x="9699552" y="3384807"/>
              <a:chExt cx="1525624" cy="1525624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9699552" y="3384807"/>
                <a:ext cx="1525624" cy="1525624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9798625" y="6714632"/>
              <a:ext cx="1319506" cy="1319506"/>
              <a:chOff x="9798625" y="6714632"/>
              <a:chExt cx="1319506" cy="1319506"/>
            </a:xfrm>
          </p:grpSpPr>
          <p:pic>
            <p:nvPicPr>
              <p:cNvPr id="55" name="Object 54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9798625" y="6714632"/>
                <a:ext cx="1319506" cy="1319506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3609259" y="3663829"/>
              <a:ext cx="5183065" cy="1035247"/>
              <a:chOff x="3609259" y="3663829"/>
              <a:chExt cx="5183065" cy="1035247"/>
            </a:xfrm>
          </p:grpSpPr>
          <p:pic>
            <p:nvPicPr>
              <p:cNvPr id="58" name="Object 57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3525451" y="3580021"/>
                <a:ext cx="1225706" cy="733963"/>
              </a:xfrm>
              <a:prstGeom prst="rect">
                <a:avLst/>
              </a:prstGeom>
            </p:spPr>
          </p:pic>
          <p:pic>
            <p:nvPicPr>
              <p:cNvPr id="59" name="Object 58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3765964" y="4041949"/>
                <a:ext cx="4960622" cy="862831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1616780" y="2828571"/>
              <a:ext cx="1552381" cy="2838095"/>
              <a:chOff x="1616780" y="2828571"/>
              <a:chExt cx="1552381" cy="2838095"/>
            </a:xfrm>
          </p:grpSpPr>
          <p:grpSp>
            <p:nvGrpSpPr>
              <p:cNvPr id="1019" name="그룹 1019"/>
              <p:cNvGrpSpPr/>
              <p:nvPr/>
            </p:nvGrpSpPr>
            <p:grpSpPr>
              <a:xfrm>
                <a:off x="1616780" y="2828571"/>
                <a:ext cx="1543300" cy="2831743"/>
                <a:chOff x="1616780" y="2828571"/>
                <a:chExt cx="1543300" cy="2831743"/>
              </a:xfrm>
            </p:grpSpPr>
            <p:pic>
              <p:nvPicPr>
                <p:cNvPr id="63" name="Object 62"/>
                <p:cNvPicPr>
                  <a:picLocks noChangeAspect="1"/>
                </p:cNvPicPr>
                <p:nvPr/>
              </p:nvPicPr>
              <p:blipFill>
                <a:blip r:embed="rId28" cstate="print"/>
                <a:stretch>
                  <a:fillRect/>
                </a:stretch>
              </p:blipFill>
              <p:spPr>
                <a:xfrm>
                  <a:off x="1616780" y="2828571"/>
                  <a:ext cx="1543300" cy="2831743"/>
                </a:xfrm>
                <a:prstGeom prst="rect">
                  <a:avLst/>
                </a:prstGeom>
              </p:spPr>
            </p:pic>
          </p:grpSp>
          <p:grpSp>
            <p:nvGrpSpPr>
              <p:cNvPr id="1020" name="그룹 1020"/>
              <p:cNvGrpSpPr/>
              <p:nvPr/>
            </p:nvGrpSpPr>
            <p:grpSpPr>
              <a:xfrm>
                <a:off x="1760841" y="3154458"/>
                <a:ext cx="1156869" cy="2018099"/>
                <a:chOff x="1760841" y="3154458"/>
                <a:chExt cx="1156869" cy="2018099"/>
              </a:xfrm>
            </p:grpSpPr>
            <p:grpSp>
              <p:nvGrpSpPr>
                <p:cNvPr id="1021" name="그룹 1021"/>
                <p:cNvGrpSpPr/>
                <p:nvPr/>
              </p:nvGrpSpPr>
              <p:grpSpPr>
                <a:xfrm>
                  <a:off x="1760841" y="3154458"/>
                  <a:ext cx="1156869" cy="2018099"/>
                  <a:chOff x="1760841" y="3154458"/>
                  <a:chExt cx="1156869" cy="2018099"/>
                </a:xfrm>
              </p:grpSpPr>
              <p:pic>
                <p:nvPicPr>
                  <p:cNvPr id="67" name="Object 66"/>
                  <p:cNvPicPr>
                    <a:picLocks noChangeAspect="1"/>
                  </p:cNvPicPr>
                  <p:nvPr/>
                </p:nvPicPr>
                <p:blipFill>
                  <a:blip r:embed="rId29" cstate="print"/>
                  <a:stretch>
                    <a:fillRect/>
                  </a:stretch>
                </p:blipFill>
                <p:spPr>
                  <a:xfrm>
                    <a:off x="1760841" y="3154458"/>
                    <a:ext cx="1156869" cy="2018099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22" name="그룹 1022"/>
                <p:cNvGrpSpPr/>
                <p:nvPr/>
              </p:nvGrpSpPr>
              <p:grpSpPr>
                <a:xfrm>
                  <a:off x="1850894" y="3545758"/>
                  <a:ext cx="1012387" cy="1142635"/>
                  <a:chOff x="1850894" y="3545758"/>
                  <a:chExt cx="1012387" cy="1142635"/>
                </a:xfrm>
              </p:grpSpPr>
              <p:grpSp>
                <p:nvGrpSpPr>
                  <p:cNvPr id="1023" name="그룹 1023"/>
                  <p:cNvGrpSpPr/>
                  <p:nvPr/>
                </p:nvGrpSpPr>
                <p:grpSpPr>
                  <a:xfrm>
                    <a:off x="1954208" y="3545758"/>
                    <a:ext cx="791988" cy="807062"/>
                    <a:chOff x="1954208" y="3545758"/>
                    <a:chExt cx="791988" cy="807062"/>
                  </a:xfrm>
                </p:grpSpPr>
                <p:grpSp>
                  <p:nvGrpSpPr>
                    <p:cNvPr id="1024" name="그룹 1024"/>
                    <p:cNvGrpSpPr/>
                    <p:nvPr/>
                  </p:nvGrpSpPr>
                  <p:grpSpPr>
                    <a:xfrm>
                      <a:off x="1954208" y="3545758"/>
                      <a:ext cx="791988" cy="807062"/>
                      <a:chOff x="1954208" y="3545758"/>
                      <a:chExt cx="791988" cy="807062"/>
                    </a:xfrm>
                  </p:grpSpPr>
                  <p:pic>
                    <p:nvPicPr>
                      <p:cNvPr id="72" name="Object 71"/>
                      <p:cNvPicPr>
                        <a:picLocks noChangeAspect="1"/>
                      </p:cNvPicPr>
                      <p:nvPr/>
                    </p:nvPicPr>
                    <p:blipFill>
                      <a:blip r:embed="rId30" cstate="print"/>
                      <a:stretch>
                        <a:fillRect/>
                      </a:stretch>
                    </p:blipFill>
                    <p:spPr>
                      <a:xfrm>
                        <a:off x="1558213" y="3142227"/>
                        <a:ext cx="1583977" cy="1614123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73" name="Object 72"/>
                      <p:cNvPicPr>
                        <a:picLocks noChangeAspect="1"/>
                      </p:cNvPicPr>
                      <p:nvPr/>
                    </p:nvPicPr>
                    <p:blipFill>
                      <a:blip r:embed="rId31" cstate="print"/>
                      <a:stretch>
                        <a:fillRect/>
                      </a:stretch>
                    </p:blipFill>
                    <p:spPr>
                      <a:xfrm>
                        <a:off x="1954208" y="3545758"/>
                        <a:ext cx="791988" cy="807062"/>
                      </a:xfrm>
                      <a:prstGeom prst="rect">
                        <a:avLst/>
                      </a:prstGeom>
                    </p:spPr>
                  </p:pic>
                </p:grpSp>
                <p:grpSp>
                  <p:nvGrpSpPr>
                    <p:cNvPr id="1025" name="그룹 1025"/>
                    <p:cNvGrpSpPr/>
                    <p:nvPr/>
                  </p:nvGrpSpPr>
                  <p:grpSpPr>
                    <a:xfrm>
                      <a:off x="2101595" y="3694348"/>
                      <a:ext cx="509453" cy="509453"/>
                      <a:chOff x="2101595" y="3694348"/>
                      <a:chExt cx="509453" cy="509453"/>
                    </a:xfrm>
                  </p:grpSpPr>
                  <p:pic>
                    <p:nvPicPr>
                      <p:cNvPr id="76" name="Object 75"/>
                      <p:cNvPicPr>
                        <a:picLocks noChangeAspect="1"/>
                      </p:cNvPicPr>
                      <p:nvPr/>
                    </p:nvPicPr>
                    <p:blipFill>
                      <a:blip r:embed="rId32" cstate="print"/>
                      <a:stretch>
                        <a:fillRect/>
                      </a:stretch>
                    </p:blipFill>
                    <p:spPr>
                      <a:xfrm rot="-960000">
                        <a:off x="2101595" y="3694348"/>
                        <a:ext cx="509453" cy="509453"/>
                      </a:xfrm>
                      <a:prstGeom prst="rect">
                        <a:avLst/>
                      </a:prstGeom>
                    </p:spPr>
                  </p:pic>
                </p:grpSp>
              </p:grpSp>
              <p:pic>
                <p:nvPicPr>
                  <p:cNvPr id="79" name="Object 78"/>
                  <p:cNvPicPr>
                    <a:picLocks noChangeAspect="1"/>
                  </p:cNvPicPr>
                  <p:nvPr/>
                </p:nvPicPr>
                <p:blipFill>
                  <a:blip r:embed="rId33" cstate="print"/>
                  <a:stretch>
                    <a:fillRect/>
                  </a:stretch>
                </p:blipFill>
                <p:spPr>
                  <a:xfrm>
                    <a:off x="1493056" y="4304613"/>
                    <a:ext cx="1559105" cy="555077"/>
                  </a:xfrm>
                  <a:prstGeom prst="rect">
                    <a:avLst/>
                  </a:prstGeom>
                </p:spPr>
              </p:pic>
            </p:grpSp>
          </p:grpSp>
        </p:grpSp>
        <p:pic>
          <p:nvPicPr>
            <p:cNvPr id="83" name="Object 82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3525451" y="6621004"/>
              <a:ext cx="2043392" cy="733963"/>
            </a:xfrm>
            <a:prstGeom prst="rect">
              <a:avLst/>
            </a:prstGeom>
          </p:spPr>
        </p:pic>
        <p:pic>
          <p:nvPicPr>
            <p:cNvPr id="84" name="Object 83"/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3678402" y="7060040"/>
              <a:ext cx="4676070" cy="1419965"/>
            </a:xfrm>
            <a:prstGeom prst="rect">
              <a:avLst/>
            </a:prstGeom>
          </p:spPr>
        </p:pic>
        <p:pic>
          <p:nvPicPr>
            <p:cNvPr id="85" name="Object 84"/>
            <p:cNvPicPr>
              <a:picLocks noChangeAspect="1"/>
            </p:cNvPicPr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11879430" y="3955240"/>
              <a:ext cx="4997526" cy="1148546"/>
            </a:xfrm>
            <a:prstGeom prst="rect">
              <a:avLst/>
            </a:prstGeom>
          </p:spPr>
        </p:pic>
        <p:pic>
          <p:nvPicPr>
            <p:cNvPr id="86" name="Object 85"/>
            <p:cNvPicPr>
              <a:picLocks noChangeAspect="1"/>
            </p:cNvPicPr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11393202" y="3428278"/>
              <a:ext cx="2169411" cy="734678"/>
            </a:xfrm>
            <a:prstGeom prst="rect">
              <a:avLst/>
            </a:prstGeom>
          </p:spPr>
        </p:pic>
        <p:grpSp>
          <p:nvGrpSpPr>
            <p:cNvPr id="1026" name="그룹 1026"/>
            <p:cNvGrpSpPr/>
            <p:nvPr/>
          </p:nvGrpSpPr>
          <p:grpSpPr>
            <a:xfrm>
              <a:off x="11603714" y="7006354"/>
              <a:ext cx="4455429" cy="730646"/>
              <a:chOff x="11603714" y="7006354"/>
              <a:chExt cx="4455429" cy="730646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38" cstate="print"/>
              <a:stretch>
                <a:fillRect/>
              </a:stretch>
            </p:blipFill>
            <p:spPr>
              <a:xfrm>
                <a:off x="11350963" y="6881145"/>
                <a:ext cx="2990596" cy="777015"/>
              </a:xfrm>
              <a:prstGeom prst="rect">
                <a:avLst/>
              </a:prstGeom>
            </p:spPr>
          </p:pic>
          <p:pic>
            <p:nvPicPr>
              <p:cNvPr id="89" name="Object 88"/>
              <p:cNvPicPr>
                <a:picLocks noChangeAspect="1"/>
              </p:cNvPicPr>
              <p:nvPr/>
            </p:nvPicPr>
            <p:blipFill>
              <a:blip r:embed="rId39" cstate="print"/>
              <a:stretch>
                <a:fillRect/>
              </a:stretch>
            </p:blipFill>
            <p:spPr>
              <a:xfrm>
                <a:off x="11887049" y="7394151"/>
                <a:ext cx="3924260" cy="525698"/>
              </a:xfrm>
              <a:prstGeom prst="rect">
                <a:avLst/>
              </a:prstGeom>
            </p:spPr>
          </p:pic>
        </p:grpSp>
      </p:grpSp>
      <p:pic>
        <p:nvPicPr>
          <p:cNvPr id="92" name="Object 91"/>
          <p:cNvPicPr>
            <a:picLocks noChangeAspect="1"/>
          </p:cNvPicPr>
          <p:nvPr/>
        </p:nvPicPr>
        <p:blipFill>
          <a:blip r:embed="rId40" cstate="print"/>
          <a:stretch>
            <a:fillRect/>
          </a:stretch>
        </p:blipFill>
        <p:spPr>
          <a:xfrm>
            <a:off x="974441" y="963536"/>
            <a:ext cx="1663390" cy="830752"/>
          </a:xfrm>
          <a:prstGeom prst="rect">
            <a:avLst/>
          </a:prstGeom>
        </p:spPr>
      </p:pic>
      <p:pic>
        <p:nvPicPr>
          <p:cNvPr id="93" name="Object 92"/>
          <p:cNvPicPr>
            <a:picLocks noChangeAspect="1"/>
          </p:cNvPicPr>
          <p:nvPr/>
        </p:nvPicPr>
        <p:blipFill>
          <a:blip r:embed="rId41" cstate="print"/>
          <a:stretch>
            <a:fillRect/>
          </a:stretch>
        </p:blipFill>
        <p:spPr>
          <a:xfrm>
            <a:off x="11755373" y="919049"/>
            <a:ext cx="8191147" cy="504595"/>
          </a:xfrm>
          <a:prstGeom prst="rect">
            <a:avLst/>
          </a:prstGeom>
        </p:spPr>
      </p:pic>
      <p:pic>
        <p:nvPicPr>
          <p:cNvPr id="94" name="Object 93"/>
          <p:cNvPicPr>
            <a:picLocks noChangeAspect="1"/>
          </p:cNvPicPr>
          <p:nvPr/>
        </p:nvPicPr>
        <p:blipFill>
          <a:blip r:embed="rId42" cstate="print"/>
          <a:stretch>
            <a:fillRect/>
          </a:stretch>
        </p:blipFill>
        <p:spPr>
          <a:xfrm>
            <a:off x="14194850" y="702040"/>
            <a:ext cx="3222100" cy="44119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13927" y="2624490"/>
            <a:ext cx="16882062" cy="5812245"/>
            <a:chOff x="713927" y="2624490"/>
            <a:chExt cx="16882062" cy="581224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727104" y="-281633"/>
              <a:ext cx="33764123" cy="11624490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13927" y="2624490"/>
              <a:ext cx="16882062" cy="5812245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93488" y="630214"/>
            <a:ext cx="3332459" cy="65712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75440" y="3498066"/>
            <a:ext cx="2447619" cy="2782318"/>
            <a:chOff x="375440" y="3498066"/>
            <a:chExt cx="2447619" cy="2782318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375440" y="3498066"/>
              <a:ext cx="2440612" cy="2440612"/>
              <a:chOff x="375440" y="3498066"/>
              <a:chExt cx="2440612" cy="2440612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375440" y="3498066"/>
                <a:ext cx="2440612" cy="2440612"/>
              </a:xfrm>
              <a:prstGeom prst="rect">
                <a:avLst/>
              </a:prstGeom>
            </p:spPr>
          </p:pic>
        </p:grpSp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89922" y="5831581"/>
              <a:ext cx="1088575" cy="63017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691898" y="4796270"/>
            <a:ext cx="2467555" cy="93536"/>
            <a:chOff x="2691898" y="4796270"/>
            <a:chExt cx="2467555" cy="9353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691898" y="4796270"/>
              <a:ext cx="2467555" cy="9353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653033" y="5330434"/>
            <a:ext cx="2490129" cy="93536"/>
            <a:chOff x="2653033" y="5330434"/>
            <a:chExt cx="2490129" cy="9353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0800000">
              <a:off x="2653033" y="5330434"/>
              <a:ext cx="2490129" cy="93536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820609" y="4393312"/>
            <a:ext cx="3479853" cy="574320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105190" y="4936093"/>
            <a:ext cx="3317834" cy="57432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5491424" y="4520691"/>
            <a:ext cx="1605884" cy="1080776"/>
            <a:chOff x="5491424" y="4520691"/>
            <a:chExt cx="1605884" cy="1080776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491424" y="4520691"/>
              <a:ext cx="1605884" cy="1080776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469952" y="5826931"/>
            <a:ext cx="1637975" cy="629090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7286760" y="4976600"/>
            <a:ext cx="2076148" cy="93536"/>
            <a:chOff x="7286760" y="4976600"/>
            <a:chExt cx="2076148" cy="93536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286760" y="4976600"/>
              <a:ext cx="2076148" cy="9353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248196" y="2894097"/>
            <a:ext cx="7153884" cy="7071889"/>
            <a:chOff x="7248196" y="2894097"/>
            <a:chExt cx="7153884" cy="7071889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555255" y="7501363"/>
              <a:ext cx="3170072" cy="657758"/>
            </a:xfrm>
            <a:prstGeom prst="rect">
              <a:avLst/>
            </a:prstGeom>
          </p:spPr>
        </p:pic>
        <p:grpSp>
          <p:nvGrpSpPr>
            <p:cNvPr id="1009" name="그룹 1009"/>
            <p:cNvGrpSpPr/>
            <p:nvPr/>
          </p:nvGrpSpPr>
          <p:grpSpPr>
            <a:xfrm>
              <a:off x="8134438" y="4071959"/>
              <a:ext cx="5381399" cy="4716166"/>
              <a:chOff x="8134438" y="4071959"/>
              <a:chExt cx="5381399" cy="4716166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 rot="13200000">
                <a:off x="8134438" y="4071959"/>
                <a:ext cx="5381399" cy="4716166"/>
              </a:xfrm>
              <a:prstGeom prst="rect">
                <a:avLst/>
              </a:prstGeom>
            </p:spPr>
          </p:pic>
        </p:grpSp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6560452" y="4589631"/>
            <a:ext cx="3150377" cy="574320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9108854" y="3231329"/>
            <a:ext cx="3185386" cy="2655152"/>
            <a:chOff x="9108854" y="3231329"/>
            <a:chExt cx="3185386" cy="2655152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108854" y="3231329"/>
              <a:ext cx="3185386" cy="2655152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9893788" y="5800714"/>
            <a:ext cx="1833518" cy="649442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2191651" y="4996486"/>
            <a:ext cx="2467555" cy="93536"/>
            <a:chOff x="12191651" y="4996486"/>
            <a:chExt cx="2467555" cy="93536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2191651" y="4996486"/>
              <a:ext cx="2467555" cy="93536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4867457" y="4040714"/>
            <a:ext cx="2468785" cy="1642864"/>
            <a:chOff x="14867457" y="4040714"/>
            <a:chExt cx="2468785" cy="1642864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4867457" y="4040714"/>
              <a:ext cx="2468785" cy="1642864"/>
            </a:xfrm>
            <a:prstGeom prst="rect">
              <a:avLst/>
            </a:prstGeom>
          </p:spPr>
        </p:pic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1763065" y="4593527"/>
            <a:ext cx="3071768" cy="574320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5395854" y="5836459"/>
            <a:ext cx="1612871" cy="629090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974441" y="963536"/>
            <a:ext cx="3218218" cy="830752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1760201" y="919049"/>
            <a:ext cx="8181557" cy="504595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4194850" y="702040"/>
            <a:ext cx="3222100" cy="44119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93488" y="630214"/>
            <a:ext cx="3350316" cy="65712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33094" y="2602012"/>
            <a:ext cx="17448692" cy="6309859"/>
            <a:chOff x="433094" y="2602012"/>
            <a:chExt cx="17448692" cy="630985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291252" y="-552918"/>
              <a:ext cx="34897384" cy="12619718"/>
            </a:xfrm>
            <a:prstGeom prst="rect">
              <a:avLst/>
            </a:prstGeom>
          </p:spPr>
        </p:pic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3094" y="2602012"/>
              <a:ext cx="17448692" cy="630985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2500" y="4380721"/>
            <a:ext cx="1933333" cy="2198449"/>
            <a:chOff x="232500" y="4380721"/>
            <a:chExt cx="1933333" cy="2198449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232500" y="4380721"/>
              <a:ext cx="1928449" cy="1928449"/>
              <a:chOff x="232500" y="4380721"/>
              <a:chExt cx="1928449" cy="1928449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232500" y="4380721"/>
                <a:ext cx="1928449" cy="1928449"/>
              </a:xfrm>
              <a:prstGeom prst="rect">
                <a:avLst/>
              </a:prstGeom>
            </p:spPr>
          </p:pic>
        </p:grpSp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95107" y="6237603"/>
              <a:ext cx="871006" cy="46816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062849" y="5406497"/>
            <a:ext cx="1949739" cy="73907"/>
            <a:chOff x="2062849" y="5406497"/>
            <a:chExt cx="1949739" cy="7390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062849" y="5406497"/>
              <a:ext cx="1949739" cy="7390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032140" y="5828567"/>
            <a:ext cx="1967576" cy="73907"/>
            <a:chOff x="2032140" y="5828567"/>
            <a:chExt cx="1967576" cy="7390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0800000">
              <a:off x="2032140" y="5828567"/>
              <a:ext cx="1967576" cy="73907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95398" y="5076978"/>
            <a:ext cx="2717013" cy="497670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639649" y="5505856"/>
            <a:ext cx="2571680" cy="49767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4274895" y="5188748"/>
            <a:ext cx="1268889" cy="853975"/>
            <a:chOff x="4274895" y="5188748"/>
            <a:chExt cx="1268889" cy="85397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274895" y="5188748"/>
              <a:ext cx="1268889" cy="853975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257985" y="6228521"/>
            <a:ext cx="1295549" cy="481778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5693479" y="5548984"/>
            <a:ext cx="1640468" cy="73907"/>
            <a:chOff x="5693479" y="5548984"/>
            <a:chExt cx="1640468" cy="73907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693479" y="5548984"/>
              <a:ext cx="1640468" cy="7390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5828619" y="3903495"/>
            <a:ext cx="5652641" cy="5587853"/>
            <a:chOff x="5828619" y="3903495"/>
            <a:chExt cx="5652641" cy="5587853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506723" y="7525976"/>
              <a:ext cx="2450737" cy="594689"/>
            </a:xfrm>
            <a:prstGeom prst="rect">
              <a:avLst/>
            </a:prstGeom>
          </p:spPr>
        </p:pic>
        <p:grpSp>
          <p:nvGrpSpPr>
            <p:cNvPr id="1009" name="그룹 1009"/>
            <p:cNvGrpSpPr/>
            <p:nvPr/>
          </p:nvGrpSpPr>
          <p:grpSpPr>
            <a:xfrm>
              <a:off x="6528883" y="4834182"/>
              <a:ext cx="4252112" cy="3726478"/>
              <a:chOff x="6528883" y="4834182"/>
              <a:chExt cx="4252112" cy="3726478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 rot="13200000">
                <a:off x="6528883" y="4834182"/>
                <a:ext cx="4252112" cy="3726478"/>
              </a:xfrm>
              <a:prstGeom prst="rect">
                <a:avLst/>
              </a:prstGeom>
            </p:spPr>
          </p:pic>
        </p:grpSp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5153322" y="5232099"/>
            <a:ext cx="2465394" cy="497670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7133207" y="4169959"/>
            <a:ext cx="2516932" cy="2097969"/>
            <a:chOff x="7133207" y="4169959"/>
            <a:chExt cx="2516932" cy="2097969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133207" y="4169959"/>
              <a:ext cx="2516932" cy="2097969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7753608" y="6205998"/>
            <a:ext cx="1443770" cy="497513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9569079" y="5564698"/>
            <a:ext cx="1949739" cy="73907"/>
            <a:chOff x="9569079" y="5564698"/>
            <a:chExt cx="1949739" cy="73907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569079" y="5564698"/>
              <a:ext cx="1949739" cy="73907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1683367" y="4809494"/>
            <a:ext cx="1950710" cy="1298109"/>
            <a:chOff x="11683367" y="4809494"/>
            <a:chExt cx="1950710" cy="1298109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1683367" y="4809494"/>
              <a:ext cx="1950710" cy="1298109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3899392" y="5027238"/>
            <a:ext cx="928777" cy="928777"/>
            <a:chOff x="13899392" y="5027238"/>
            <a:chExt cx="928777" cy="928777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3899392" y="5027238"/>
              <a:ext cx="928777" cy="928777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3681114" y="5299356"/>
            <a:ext cx="3262381" cy="633441"/>
            <a:chOff x="13681114" y="5299356"/>
            <a:chExt cx="3262381" cy="633441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 rot="16200000">
              <a:off x="13681114" y="5299356"/>
              <a:ext cx="3262381" cy="633441"/>
            </a:xfrm>
            <a:prstGeom prst="rect">
              <a:avLst/>
            </a:prstGeom>
          </p:spPr>
        </p:pic>
      </p:grpSp>
      <p:pic>
        <p:nvPicPr>
          <p:cNvPr id="51" name="Object 50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9277024" y="5235177"/>
            <a:ext cx="2367841" cy="497670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2101001" y="6236049"/>
            <a:ext cx="1268006" cy="481778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15644928" y="2989571"/>
            <a:ext cx="1828262" cy="2197628"/>
            <a:chOff x="15644928" y="2989571"/>
            <a:chExt cx="1828262" cy="2197628"/>
          </a:xfrm>
        </p:grpSpPr>
        <p:grpSp>
          <p:nvGrpSpPr>
            <p:cNvPr id="1016" name="그룹 1016"/>
            <p:cNvGrpSpPr/>
            <p:nvPr/>
          </p:nvGrpSpPr>
          <p:grpSpPr>
            <a:xfrm>
              <a:off x="15644928" y="2989571"/>
              <a:ext cx="1828262" cy="1828262"/>
              <a:chOff x="15644928" y="2989571"/>
              <a:chExt cx="1828262" cy="1828262"/>
            </a:xfrm>
          </p:grpSpPr>
          <p:pic>
            <p:nvPicPr>
              <p:cNvPr id="55" name="Object 54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5644928" y="2989571"/>
                <a:ext cx="1828262" cy="1828262"/>
              </a:xfrm>
              <a:prstGeom prst="rect">
                <a:avLst/>
              </a:prstGeom>
            </p:spPr>
          </p:pic>
        </p:grpSp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6318570" y="4845632"/>
              <a:ext cx="631978" cy="468168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5308286" y="6066541"/>
            <a:ext cx="2501503" cy="2137983"/>
            <a:chOff x="15308286" y="6066541"/>
            <a:chExt cx="2501503" cy="2137983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15568738" y="6066541"/>
              <a:ext cx="2085449" cy="1752775"/>
              <a:chOff x="15568738" y="6066541"/>
              <a:chExt cx="2085449" cy="1752775"/>
            </a:xfrm>
          </p:grpSpPr>
          <p:pic>
            <p:nvPicPr>
              <p:cNvPr id="61" name="Object 60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5568738" y="6066541"/>
                <a:ext cx="2085449" cy="1752775"/>
              </a:xfrm>
              <a:prstGeom prst="rect">
                <a:avLst/>
              </a:prstGeom>
            </p:spPr>
          </p:pic>
        </p:grpSp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5087320" y="7876453"/>
              <a:ext cx="2911435" cy="479273"/>
            </a:xfrm>
            <a:prstGeom prst="rect">
              <a:avLst/>
            </a:prstGeom>
          </p:spPr>
        </p:pic>
      </p:grpSp>
      <p:pic>
        <p:nvPicPr>
          <p:cNvPr id="65" name="Object 64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974441" y="963536"/>
            <a:ext cx="3240847" cy="830752"/>
          </a:xfrm>
          <a:prstGeom prst="rect">
            <a:avLst/>
          </a:prstGeom>
        </p:spPr>
      </p:pic>
      <p:pic>
        <p:nvPicPr>
          <p:cNvPr id="66" name="Object 65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11761335" y="919049"/>
            <a:ext cx="8179300" cy="504595"/>
          </a:xfrm>
          <a:prstGeom prst="rect">
            <a:avLst/>
          </a:prstGeom>
        </p:spPr>
      </p:pic>
      <p:pic>
        <p:nvPicPr>
          <p:cNvPr id="67" name="Object 66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14194850" y="702040"/>
            <a:ext cx="3222100" cy="44119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83964" y="604814"/>
            <a:ext cx="2936278" cy="66665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289708" y="2218907"/>
            <a:ext cx="10323810" cy="10628571"/>
            <a:chOff x="-289708" y="2218907"/>
            <a:chExt cx="10323810" cy="10628571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443798" y="2917320"/>
              <a:ext cx="8850865" cy="9222534"/>
              <a:chOff x="443798" y="2917320"/>
              <a:chExt cx="8850865" cy="9222534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600000">
                <a:off x="-3596496" y="-1308808"/>
                <a:ext cx="17701731" cy="18445067"/>
              </a:xfrm>
              <a:prstGeom prst="rect">
                <a:avLst/>
              </a:prstGeom>
            </p:spPr>
          </p:pic>
          <p:pic>
            <p:nvPicPr>
              <p:cNvPr id="6" name="Object 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600000">
                <a:off x="443798" y="2917320"/>
                <a:ext cx="8850865" cy="9222534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1875473" y="4390270"/>
              <a:ext cx="2406698" cy="2900675"/>
              <a:chOff x="1875473" y="4390270"/>
              <a:chExt cx="2406698" cy="2900675"/>
            </a:xfrm>
          </p:grpSpPr>
          <p:grpSp>
            <p:nvGrpSpPr>
              <p:cNvPr id="1004" name="그룹 1004"/>
              <p:cNvGrpSpPr/>
              <p:nvPr/>
            </p:nvGrpSpPr>
            <p:grpSpPr>
              <a:xfrm>
                <a:off x="2043049" y="4554093"/>
                <a:ext cx="2071547" cy="2111293"/>
                <a:chOff x="2043049" y="4554093"/>
                <a:chExt cx="2071547" cy="2111293"/>
              </a:xfrm>
            </p:grpSpPr>
            <p:pic>
              <p:nvPicPr>
                <p:cNvPr id="10" name="Object 9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 rot="600000">
                  <a:off x="1007275" y="3498446"/>
                  <a:ext cx="4143094" cy="4222585"/>
                </a:xfrm>
                <a:prstGeom prst="rect">
                  <a:avLst/>
                </a:prstGeom>
              </p:spPr>
            </p:pic>
            <p:pic>
              <p:nvPicPr>
                <p:cNvPr id="11" name="Object 10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 rot="600000">
                  <a:off x="2043049" y="4554093"/>
                  <a:ext cx="2071547" cy="2111293"/>
                </a:xfrm>
                <a:prstGeom prst="rect">
                  <a:avLst/>
                </a:prstGeom>
              </p:spPr>
            </p:pic>
          </p:grpSp>
          <p:grpSp>
            <p:nvGrpSpPr>
              <p:cNvPr id="1005" name="그룹 1005"/>
              <p:cNvGrpSpPr/>
              <p:nvPr/>
            </p:nvGrpSpPr>
            <p:grpSpPr>
              <a:xfrm>
                <a:off x="2467150" y="4990977"/>
                <a:ext cx="1234997" cy="1234997"/>
                <a:chOff x="2467150" y="4990977"/>
                <a:chExt cx="1234997" cy="1234997"/>
              </a:xfrm>
            </p:grpSpPr>
            <p:pic>
              <p:nvPicPr>
                <p:cNvPr id="14" name="Object 13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2467150" y="4990977"/>
                  <a:ext cx="1234997" cy="1234997"/>
                </a:xfrm>
                <a:prstGeom prst="rect">
                  <a:avLst/>
                </a:prstGeom>
              </p:spPr>
            </p:pic>
          </p:grpSp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600000">
                <a:off x="1402872" y="6511731"/>
                <a:ext cx="2506973" cy="897735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6897369" y="4793701"/>
            <a:ext cx="2895008" cy="2895008"/>
            <a:chOff x="6897369" y="4793701"/>
            <a:chExt cx="2895008" cy="2895008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3720000">
              <a:off x="6897369" y="4793701"/>
              <a:ext cx="2895008" cy="289500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302505" y="2329955"/>
            <a:ext cx="7313865" cy="5657998"/>
            <a:chOff x="10302505" y="2329955"/>
            <a:chExt cx="7313865" cy="5657998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0302505" y="3069209"/>
              <a:ext cx="7313865" cy="4918743"/>
              <a:chOff x="10302505" y="3069209"/>
              <a:chExt cx="7313865" cy="4918743"/>
            </a:xfrm>
          </p:grpSpPr>
          <p:grpSp>
            <p:nvGrpSpPr>
              <p:cNvPr id="1009" name="그룹 1009"/>
              <p:cNvGrpSpPr/>
              <p:nvPr/>
            </p:nvGrpSpPr>
            <p:grpSpPr>
              <a:xfrm>
                <a:off x="10302505" y="3069209"/>
                <a:ext cx="4921815" cy="2043314"/>
                <a:chOff x="10302505" y="3069209"/>
                <a:chExt cx="4921815" cy="2043314"/>
              </a:xfrm>
            </p:grpSpPr>
            <p:pic>
              <p:nvPicPr>
                <p:cNvPr id="25" name="Object 24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>
                  <a:off x="7841597" y="2047553"/>
                  <a:ext cx="9843630" cy="4086627"/>
                </a:xfrm>
                <a:prstGeom prst="rect">
                  <a:avLst/>
                </a:prstGeom>
              </p:spPr>
            </p:pic>
            <p:pic>
              <p:nvPicPr>
                <p:cNvPr id="26" name="Object 25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>
                  <a:off x="10302505" y="3069209"/>
                  <a:ext cx="4921815" cy="2043314"/>
                </a:xfrm>
                <a:prstGeom prst="rect">
                  <a:avLst/>
                </a:prstGeom>
              </p:spPr>
            </p:pic>
          </p:grpSp>
          <p:grpSp>
            <p:nvGrpSpPr>
              <p:cNvPr id="1010" name="그룹 1010"/>
              <p:cNvGrpSpPr/>
              <p:nvPr/>
            </p:nvGrpSpPr>
            <p:grpSpPr>
              <a:xfrm>
                <a:off x="10484350" y="3414810"/>
                <a:ext cx="4494218" cy="1346003"/>
                <a:chOff x="10484350" y="3414810"/>
                <a:chExt cx="4494218" cy="1346003"/>
              </a:xfrm>
            </p:grpSpPr>
            <p:pic>
              <p:nvPicPr>
                <p:cNvPr id="29" name="Object 28"/>
                <p:cNvPicPr>
                  <a:picLocks noChangeAspect="1"/>
                </p:cNvPicPr>
                <p:nvPr/>
              </p:nvPicPr>
              <p:blipFill>
                <a:blip r:embed="rId12" cstate="print"/>
                <a:stretch>
                  <a:fillRect/>
                </a:stretch>
              </p:blipFill>
              <p:spPr>
                <a:xfrm>
                  <a:off x="10484350" y="3414810"/>
                  <a:ext cx="4494218" cy="1346003"/>
                </a:xfrm>
                <a:prstGeom prst="rect">
                  <a:avLst/>
                </a:prstGeom>
              </p:spPr>
            </p:pic>
          </p:grpSp>
          <p:grpSp>
            <p:nvGrpSpPr>
              <p:cNvPr id="1011" name="그룹 1011"/>
              <p:cNvGrpSpPr/>
              <p:nvPr/>
            </p:nvGrpSpPr>
            <p:grpSpPr>
              <a:xfrm>
                <a:off x="13132997" y="4743150"/>
                <a:ext cx="4483373" cy="3244803"/>
                <a:chOff x="13132997" y="4743150"/>
                <a:chExt cx="4483373" cy="3244803"/>
              </a:xfrm>
            </p:grpSpPr>
            <p:grpSp>
              <p:nvGrpSpPr>
                <p:cNvPr id="1012" name="그룹 1012"/>
                <p:cNvGrpSpPr/>
                <p:nvPr/>
              </p:nvGrpSpPr>
              <p:grpSpPr>
                <a:xfrm>
                  <a:off x="13132997" y="4743150"/>
                  <a:ext cx="4483373" cy="3244803"/>
                  <a:chOff x="13132997" y="4743150"/>
                  <a:chExt cx="4483373" cy="3244803"/>
                </a:xfrm>
              </p:grpSpPr>
              <p:pic>
                <p:nvPicPr>
                  <p:cNvPr id="33" name="Object 32"/>
                  <p:cNvPicPr>
                    <a:picLocks noChangeAspect="1"/>
                  </p:cNvPicPr>
                  <p:nvPr/>
                </p:nvPicPr>
                <p:blipFill>
                  <a:blip r:embed="rId13" cstate="print"/>
                  <a:stretch>
                    <a:fillRect/>
                  </a:stretch>
                </p:blipFill>
                <p:spPr>
                  <a:xfrm>
                    <a:off x="10891310" y="3120748"/>
                    <a:ext cx="8966746" cy="6489606"/>
                  </a:xfrm>
                  <a:prstGeom prst="rect">
                    <a:avLst/>
                  </a:prstGeom>
                </p:spPr>
              </p:pic>
              <p:pic>
                <p:nvPicPr>
                  <p:cNvPr id="34" name="Object 33"/>
                  <p:cNvPicPr>
                    <a:picLocks noChangeAspect="1"/>
                  </p:cNvPicPr>
                  <p:nvPr/>
                </p:nvPicPr>
                <p:blipFill>
                  <a:blip r:embed="rId14" cstate="print"/>
                  <a:stretch>
                    <a:fillRect/>
                  </a:stretch>
                </p:blipFill>
                <p:spPr>
                  <a:xfrm>
                    <a:off x="13132997" y="4743150"/>
                    <a:ext cx="4483373" cy="3244803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3" name="그룹 1013"/>
                <p:cNvGrpSpPr/>
                <p:nvPr/>
              </p:nvGrpSpPr>
              <p:grpSpPr>
                <a:xfrm>
                  <a:off x="13248783" y="5032681"/>
                  <a:ext cx="4238352" cy="2652292"/>
                  <a:chOff x="13248783" y="5032681"/>
                  <a:chExt cx="4238352" cy="2652292"/>
                </a:xfrm>
              </p:grpSpPr>
              <p:pic>
                <p:nvPicPr>
                  <p:cNvPr id="37" name="Object 36"/>
                  <p:cNvPicPr>
                    <a:picLocks noChangeAspect="1"/>
                  </p:cNvPicPr>
                  <p:nvPr/>
                </p:nvPicPr>
                <p:blipFill>
                  <a:blip r:embed="rId15" cstate="print"/>
                  <a:stretch>
                    <a:fillRect/>
                  </a:stretch>
                </p:blipFill>
                <p:spPr>
                  <a:xfrm>
                    <a:off x="13248783" y="5032681"/>
                    <a:ext cx="4238352" cy="2652292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1014" name="그룹 1014"/>
            <p:cNvGrpSpPr/>
            <p:nvPr/>
          </p:nvGrpSpPr>
          <p:grpSpPr>
            <a:xfrm>
              <a:off x="15201118" y="2428083"/>
              <a:ext cx="574437" cy="736683"/>
              <a:chOff x="15201118" y="2428083"/>
              <a:chExt cx="574437" cy="736683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 rot="-2100000">
                <a:off x="15201118" y="2428083"/>
                <a:ext cx="574437" cy="736683"/>
              </a:xfrm>
              <a:prstGeom prst="rect">
                <a:avLst/>
              </a:prstGeom>
            </p:spPr>
          </p:pic>
        </p:grpSp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974441" y="963536"/>
            <a:ext cx="2260218" cy="830752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1756982" y="919049"/>
            <a:ext cx="8187909" cy="504595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4194850" y="702040"/>
            <a:ext cx="3222100" cy="44119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83964" y="604814"/>
            <a:ext cx="3709107" cy="66665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74441" y="963536"/>
            <a:ext cx="2945828" cy="830752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7686855" y="197756"/>
            <a:ext cx="33754662" cy="1232105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768078" y="4530131"/>
            <a:ext cx="5931652" cy="2398000"/>
            <a:chOff x="13768078" y="4530131"/>
            <a:chExt cx="5931652" cy="239800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13768078" y="4530131"/>
              <a:ext cx="5931652" cy="239800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683381" y="4530131"/>
            <a:ext cx="5957048" cy="2398000"/>
            <a:chOff x="6683381" y="4530131"/>
            <a:chExt cx="5957048" cy="239800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6683381" y="4530131"/>
              <a:ext cx="5957048" cy="239800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134576" y="4532664"/>
            <a:ext cx="5901189" cy="2398000"/>
            <a:chOff x="11134576" y="4532664"/>
            <a:chExt cx="5901189" cy="239800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5400000">
              <a:off x="11134576" y="4532664"/>
              <a:ext cx="5901189" cy="239800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327415" y="4090333"/>
            <a:ext cx="1780810" cy="338870"/>
            <a:chOff x="4327415" y="4090333"/>
            <a:chExt cx="1780810" cy="33887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327415" y="4090333"/>
              <a:ext cx="1780810" cy="33887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217820" y="4593705"/>
            <a:ext cx="1045167" cy="338870"/>
            <a:chOff x="5217820" y="4593705"/>
            <a:chExt cx="1045167" cy="33887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217820" y="4593705"/>
              <a:ext cx="1045167" cy="33887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262987" y="5074322"/>
            <a:ext cx="8717965" cy="338870"/>
            <a:chOff x="6262987" y="5074322"/>
            <a:chExt cx="8717965" cy="33887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262987" y="5074322"/>
              <a:ext cx="8717965" cy="33887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993398" y="5541358"/>
            <a:ext cx="2987554" cy="338870"/>
            <a:chOff x="6993398" y="5541358"/>
            <a:chExt cx="2987554" cy="338870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993398" y="5541358"/>
              <a:ext cx="2987554" cy="33887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565079" y="6461181"/>
            <a:ext cx="2520092" cy="338870"/>
            <a:chOff x="11565079" y="6461181"/>
            <a:chExt cx="2520092" cy="338870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565079" y="6461181"/>
              <a:ext cx="2520092" cy="33887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3189389" y="6920686"/>
            <a:ext cx="1791563" cy="338870"/>
            <a:chOff x="13189389" y="6920686"/>
            <a:chExt cx="1791563" cy="338870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189389" y="6920686"/>
              <a:ext cx="1791563" cy="33887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4971429" y="7369486"/>
            <a:ext cx="1777778" cy="338870"/>
            <a:chOff x="14971429" y="7369486"/>
            <a:chExt cx="1777778" cy="338870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4971429" y="7369486"/>
              <a:ext cx="1777778" cy="338870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6238095" y="7832165"/>
            <a:ext cx="495808" cy="338870"/>
            <a:chOff x="16238095" y="7832165"/>
            <a:chExt cx="495808" cy="338870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6238095" y="7832165"/>
              <a:ext cx="495808" cy="33887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6758730" y="8294824"/>
            <a:ext cx="870412" cy="338870"/>
            <a:chOff x="16758730" y="8294824"/>
            <a:chExt cx="870412" cy="338870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6758730" y="8294824"/>
              <a:ext cx="870412" cy="338870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4263492" y="1556199"/>
            <a:ext cx="12507937" cy="2414212"/>
            <a:chOff x="4263492" y="1556199"/>
            <a:chExt cx="12507937" cy="2414212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10800000">
              <a:off x="4263492" y="1556199"/>
              <a:ext cx="12507937" cy="2414212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367939" y="4523782"/>
            <a:ext cx="5918953" cy="2398000"/>
            <a:chOff x="1367939" y="4523782"/>
            <a:chExt cx="5918953" cy="2398000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5400000">
              <a:off x="1367939" y="4523782"/>
              <a:ext cx="5918953" cy="2398000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9865914" y="5956419"/>
            <a:ext cx="4219257" cy="338870"/>
            <a:chOff x="9865914" y="5956419"/>
            <a:chExt cx="4219257" cy="338870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865914" y="5956419"/>
              <a:ext cx="4219257" cy="338870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4283110" y="7487850"/>
            <a:ext cx="12507937" cy="2414212"/>
            <a:chOff x="4283110" y="7487850"/>
            <a:chExt cx="12507937" cy="2414212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10800000">
              <a:off x="4283110" y="7487850"/>
              <a:ext cx="12507937" cy="2414212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6698134" y="2359820"/>
            <a:ext cx="643430" cy="486398"/>
            <a:chOff x="6698134" y="2359820"/>
            <a:chExt cx="643430" cy="486398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 rot="240000">
              <a:off x="6698134" y="2359820"/>
              <a:ext cx="643430" cy="486398"/>
            </a:xfrm>
            <a:prstGeom prst="rect">
              <a:avLst/>
            </a:prstGeom>
          </p:spPr>
        </p:pic>
      </p:grpSp>
      <p:pic>
        <p:nvPicPr>
          <p:cNvPr id="56" name="Object 55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3862002" y="2768906"/>
            <a:ext cx="6057413" cy="627356"/>
          </a:xfrm>
          <a:prstGeom prst="rect">
            <a:avLst/>
          </a:prstGeom>
        </p:spPr>
      </p:pic>
      <p:pic>
        <p:nvPicPr>
          <p:cNvPr id="57" name="Object 56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0218811" y="2771725"/>
            <a:ext cx="3455603" cy="607137"/>
          </a:xfrm>
          <a:prstGeom prst="rect">
            <a:avLst/>
          </a:prstGeom>
        </p:spPr>
      </p:pic>
      <p:pic>
        <p:nvPicPr>
          <p:cNvPr id="58" name="Object 57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3717821" y="2771725"/>
            <a:ext cx="3252137" cy="607137"/>
          </a:xfrm>
          <a:prstGeom prst="rect">
            <a:avLst/>
          </a:prstGeom>
        </p:spPr>
      </p:pic>
      <p:pic>
        <p:nvPicPr>
          <p:cNvPr id="59" name="Object 58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1759716" y="919049"/>
            <a:ext cx="8182452" cy="504595"/>
          </a:xfrm>
          <a:prstGeom prst="rect">
            <a:avLst/>
          </a:prstGeom>
        </p:spPr>
      </p:pic>
      <p:pic>
        <p:nvPicPr>
          <p:cNvPr id="60" name="Object 59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4194850" y="702040"/>
            <a:ext cx="3222100" cy="441195"/>
          </a:xfrm>
          <a:prstGeom prst="rect">
            <a:avLst/>
          </a:prstGeom>
        </p:spPr>
      </p:pic>
      <p:pic>
        <p:nvPicPr>
          <p:cNvPr id="61" name="Object 60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7216816" y="2189692"/>
            <a:ext cx="8451137" cy="490517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69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724176" y="0"/>
            <a:ext cx="7561539" cy="10285714"/>
            <a:chOff x="10724176" y="0"/>
            <a:chExt cx="7561539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10724176" y="0"/>
              <a:ext cx="7561539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7000003" cy="6790003"/>
            <a:chOff x="0" y="0"/>
            <a:chExt cx="7000003" cy="679000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7000003" cy="679000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9171429"/>
            <a:ext cx="18285714" cy="1114286"/>
            <a:chOff x="0" y="9171429"/>
            <a:chExt cx="18285714" cy="11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9171429"/>
              <a:ext cx="18285714" cy="1114286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62109" y="9438106"/>
            <a:ext cx="2927671" cy="459985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62109" y="9703809"/>
            <a:ext cx="2866042" cy="45998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594104" y="2744467"/>
            <a:ext cx="3097506" cy="3156458"/>
            <a:chOff x="7594104" y="2744467"/>
            <a:chExt cx="3097506" cy="3156458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7594104" y="2744467"/>
              <a:ext cx="3097506" cy="3156458"/>
              <a:chOff x="7594104" y="2744467"/>
              <a:chExt cx="3097506" cy="3156458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6045351" y="1166238"/>
                <a:ext cx="6195012" cy="6312917"/>
              </a:xfrm>
              <a:prstGeom prst="rect">
                <a:avLst/>
              </a:prstGeom>
            </p:spPr>
          </p:pic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7594104" y="2744467"/>
                <a:ext cx="3097506" cy="3156458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8170543" y="3325610"/>
              <a:ext cx="1992497" cy="1992497"/>
              <a:chOff x="8170543" y="3325610"/>
              <a:chExt cx="1992497" cy="1992497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960000">
                <a:off x="8170543" y="3325610"/>
                <a:ext cx="1992497" cy="1992497"/>
              </a:xfrm>
              <a:prstGeom prst="rect">
                <a:avLst/>
              </a:prstGeom>
            </p:spPr>
          </p:pic>
        </p:grpSp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206760" y="6012173"/>
            <a:ext cx="5580263" cy="852530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277573" y="6535402"/>
            <a:ext cx="6262546" cy="523156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5651201" y="9272887"/>
            <a:ext cx="3127389" cy="109917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69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724176" y="0"/>
            <a:ext cx="7561539" cy="10285714"/>
            <a:chOff x="10724176" y="0"/>
            <a:chExt cx="7561539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10724176" y="0"/>
              <a:ext cx="7561539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7000003" cy="6790003"/>
            <a:chOff x="0" y="0"/>
            <a:chExt cx="7000003" cy="679000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7000003" cy="679000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825767" y="-1038655"/>
            <a:ext cx="11982072" cy="11982072"/>
            <a:chOff x="2825767" y="-1038655"/>
            <a:chExt cx="11982072" cy="11982072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2825767" y="-1038655"/>
              <a:ext cx="11982072" cy="11982072"/>
              <a:chOff x="2825767" y="-1038655"/>
              <a:chExt cx="11982072" cy="11982072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-3165269" y="-7029691"/>
                <a:ext cx="23964143" cy="23964143"/>
              </a:xfrm>
              <a:prstGeom prst="rect">
                <a:avLst/>
              </a:prstGeom>
            </p:spPr>
          </p:pic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2825767" y="-1038655"/>
                <a:ext cx="11982072" cy="11982072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4357721" y="493300"/>
              <a:ext cx="8918163" cy="8918163"/>
              <a:chOff x="4357721" y="493300"/>
              <a:chExt cx="8918163" cy="8918163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-101360" y="-3965782"/>
                <a:ext cx="17836326" cy="17836326"/>
              </a:xfrm>
              <a:prstGeom prst="rect">
                <a:avLst/>
              </a:prstGeom>
            </p:spPr>
          </p:pic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4357721" y="493300"/>
                <a:ext cx="8918163" cy="8918163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5768653" y="1904232"/>
              <a:ext cx="6096298" cy="6096298"/>
              <a:chOff x="5768653" y="1904232"/>
              <a:chExt cx="6096298" cy="6096298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720504" y="-1143917"/>
                <a:ext cx="12192596" cy="12192596"/>
              </a:xfrm>
              <a:prstGeom prst="rect">
                <a:avLst/>
              </a:prstGeom>
            </p:spPr>
          </p:pic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5768653" y="1904232"/>
                <a:ext cx="6096298" cy="6096298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6975877" y="2743171"/>
            <a:ext cx="3681852" cy="3751926"/>
            <a:chOff x="6975877" y="2743171"/>
            <a:chExt cx="3681852" cy="3751926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134950" y="867208"/>
              <a:ext cx="7363704" cy="7503852"/>
            </a:xfrm>
            <a:prstGeom prst="rect">
              <a:avLst/>
            </a:prstGeom>
          </p:spPr>
        </p:pic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975877" y="2743171"/>
              <a:ext cx="3681852" cy="375192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661061" y="3433948"/>
            <a:ext cx="2368383" cy="2368383"/>
            <a:chOff x="7661061" y="3433948"/>
            <a:chExt cx="2368383" cy="2368383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960000">
              <a:off x="7661061" y="3433948"/>
              <a:ext cx="2368383" cy="236838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485423" y="4752469"/>
            <a:ext cx="6170713" cy="5623969"/>
            <a:chOff x="9485423" y="4752469"/>
            <a:chExt cx="6170713" cy="5623969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858922" y="2399340"/>
              <a:ext cx="12341427" cy="11247939"/>
            </a:xfrm>
            <a:prstGeom prst="rect">
              <a:avLst/>
            </a:prstGeom>
          </p:spPr>
        </p:pic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485423" y="4752469"/>
              <a:ext cx="6170713" cy="5623969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6480091" y="6262452"/>
            <a:ext cx="4369114" cy="156707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83964" y="572014"/>
            <a:ext cx="1316097" cy="67935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194850" y="702040"/>
            <a:ext cx="3222100" cy="44119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211493" y="2238095"/>
            <a:ext cx="18708700" cy="7228460"/>
            <a:chOff x="-211493" y="2238095"/>
            <a:chExt cx="18708700" cy="7228460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211493" y="7157302"/>
              <a:ext cx="18708700" cy="2173932"/>
              <a:chOff x="-211493" y="7157302"/>
              <a:chExt cx="18708700" cy="2173932"/>
            </a:xfrm>
          </p:grpSpPr>
          <p:pic>
            <p:nvPicPr>
              <p:cNvPr id="6" name="Object 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-9565843" y="6070337"/>
                <a:ext cx="37417400" cy="4347863"/>
              </a:xfrm>
              <a:prstGeom prst="rect">
                <a:avLst/>
              </a:prstGeom>
            </p:spPr>
          </p:pic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-211493" y="7157302"/>
                <a:ext cx="18708700" cy="2173932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1069676" y="2238095"/>
              <a:ext cx="16146357" cy="4075645"/>
              <a:chOff x="1069676" y="2238095"/>
              <a:chExt cx="16146357" cy="4075645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-7003503" y="200273"/>
                <a:ext cx="32292715" cy="8151290"/>
              </a:xfrm>
              <a:prstGeom prst="rect">
                <a:avLst/>
              </a:prstGeom>
            </p:spPr>
          </p:pic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069676" y="2238095"/>
                <a:ext cx="16146357" cy="4075645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3056703" y="3052159"/>
              <a:ext cx="2462127" cy="2462127"/>
              <a:chOff x="3056703" y="3052159"/>
              <a:chExt cx="2462127" cy="2462127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056703" y="3052159"/>
                <a:ext cx="2462127" cy="2462127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3009084" y="3052159"/>
              <a:ext cx="2462127" cy="2462127"/>
              <a:chOff x="3009084" y="3052159"/>
              <a:chExt cx="2462127" cy="2462127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3009084" y="3052159"/>
                <a:ext cx="2462127" cy="2462127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9843726" y="3052159"/>
              <a:ext cx="2462127" cy="2462127"/>
              <a:chOff x="9843726" y="3052159"/>
              <a:chExt cx="2462127" cy="2462127"/>
            </a:xfrm>
          </p:grpSpPr>
          <p:grpSp>
            <p:nvGrpSpPr>
              <p:cNvPr id="1007" name="그룹 1007"/>
              <p:cNvGrpSpPr/>
              <p:nvPr/>
            </p:nvGrpSpPr>
            <p:grpSpPr>
              <a:xfrm>
                <a:off x="9843726" y="3052159"/>
                <a:ext cx="2462127" cy="2462127"/>
                <a:chOff x="9843726" y="3052159"/>
                <a:chExt cx="2462127" cy="2462127"/>
              </a:xfrm>
            </p:grpSpPr>
            <p:pic>
              <p:nvPicPr>
                <p:cNvPr id="21" name="Object 20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>
                  <a:off x="9843726" y="3052159"/>
                  <a:ext cx="2462127" cy="2462127"/>
                </a:xfrm>
                <a:prstGeom prst="rect">
                  <a:avLst/>
                </a:prstGeom>
              </p:spPr>
            </p:pic>
          </p:grpSp>
          <p:grpSp>
            <p:nvGrpSpPr>
              <p:cNvPr id="1008" name="그룹 1008"/>
              <p:cNvGrpSpPr/>
              <p:nvPr/>
            </p:nvGrpSpPr>
            <p:grpSpPr>
              <a:xfrm>
                <a:off x="9843726" y="3052159"/>
                <a:ext cx="2462127" cy="2462127"/>
                <a:chOff x="9843726" y="3052159"/>
                <a:chExt cx="2462127" cy="2462127"/>
              </a:xfrm>
            </p:grpSpPr>
            <p:pic>
              <p:nvPicPr>
                <p:cNvPr id="24" name="Object 23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>
                  <a:off x="9843726" y="3052159"/>
                  <a:ext cx="2462127" cy="2462127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9" name="그룹 1009"/>
            <p:cNvGrpSpPr/>
            <p:nvPr/>
          </p:nvGrpSpPr>
          <p:grpSpPr>
            <a:xfrm>
              <a:off x="5612821" y="7474039"/>
              <a:ext cx="1646874" cy="464862"/>
              <a:chOff x="5612821" y="7474039"/>
              <a:chExt cx="1646874" cy="464862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5612821" y="7474039"/>
                <a:ext cx="1646874" cy="464862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5735886" y="3572114"/>
              <a:ext cx="11508702" cy="1284489"/>
              <a:chOff x="5735886" y="3572114"/>
              <a:chExt cx="11508702" cy="1284489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6251392" y="3515278"/>
                <a:ext cx="2556108" cy="1513851"/>
              </a:xfrm>
              <a:prstGeom prst="rect">
                <a:avLst/>
              </a:prstGeom>
            </p:spPr>
          </p:pic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5661602" y="3497831"/>
                <a:ext cx="725382" cy="1581621"/>
              </a:xfrm>
              <a:prstGeom prst="rect">
                <a:avLst/>
              </a:prstGeom>
            </p:spPr>
          </p:pic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3093716" y="3467459"/>
                <a:ext cx="1953861" cy="1578765"/>
              </a:xfrm>
              <a:prstGeom prst="rect">
                <a:avLst/>
              </a:prstGeom>
            </p:spPr>
          </p:pic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2513431" y="3497831"/>
                <a:ext cx="725373" cy="1581621"/>
              </a:xfrm>
              <a:prstGeom prst="rect">
                <a:avLst/>
              </a:prstGeom>
            </p:spPr>
          </p:pic>
        </p:grpSp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365300" y="7325474"/>
              <a:ext cx="2668901" cy="902767"/>
            </a:xfrm>
            <a:prstGeom prst="rect">
              <a:avLst/>
            </a:prstGeom>
          </p:spPr>
        </p:pic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265411" y="7982769"/>
              <a:ext cx="9085489" cy="1297908"/>
            </a:xfrm>
            <a:prstGeom prst="rect">
              <a:avLst/>
            </a:prstGeom>
          </p:spPr>
        </p:pic>
        <p:grpSp>
          <p:nvGrpSpPr>
            <p:cNvPr id="1011" name="그룹 1011"/>
            <p:cNvGrpSpPr/>
            <p:nvPr/>
          </p:nvGrpSpPr>
          <p:grpSpPr>
            <a:xfrm>
              <a:off x="2842272" y="7049858"/>
              <a:ext cx="2371562" cy="2416698"/>
              <a:chOff x="2842272" y="7049858"/>
              <a:chExt cx="2371562" cy="2416698"/>
            </a:xfrm>
          </p:grpSpPr>
          <p:grpSp>
            <p:nvGrpSpPr>
              <p:cNvPr id="1012" name="그룹 1012"/>
              <p:cNvGrpSpPr/>
              <p:nvPr/>
            </p:nvGrpSpPr>
            <p:grpSpPr>
              <a:xfrm>
                <a:off x="2842272" y="7049858"/>
                <a:ext cx="2371562" cy="2416698"/>
                <a:chOff x="2842272" y="7049858"/>
                <a:chExt cx="2371562" cy="2416698"/>
              </a:xfrm>
            </p:grpSpPr>
            <p:pic>
              <p:nvPicPr>
                <p:cNvPr id="40" name="Object 39"/>
                <p:cNvPicPr>
                  <a:picLocks noChangeAspect="1"/>
                </p:cNvPicPr>
                <p:nvPr/>
              </p:nvPicPr>
              <p:blipFill>
                <a:blip r:embed="rId19" cstate="print"/>
                <a:stretch>
                  <a:fillRect/>
                </a:stretch>
              </p:blipFill>
              <p:spPr>
                <a:xfrm>
                  <a:off x="1656491" y="5841509"/>
                  <a:ext cx="4743123" cy="4833395"/>
                </a:xfrm>
                <a:prstGeom prst="rect">
                  <a:avLst/>
                </a:prstGeom>
              </p:spPr>
            </p:pic>
            <p:pic>
              <p:nvPicPr>
                <p:cNvPr id="41" name="Object 40"/>
                <p:cNvPicPr>
                  <a:picLocks noChangeAspect="1"/>
                </p:cNvPicPr>
                <p:nvPr/>
              </p:nvPicPr>
              <p:blipFill>
                <a:blip r:embed="rId20" cstate="print"/>
                <a:stretch>
                  <a:fillRect/>
                </a:stretch>
              </p:blipFill>
              <p:spPr>
                <a:xfrm>
                  <a:off x="2842272" y="7049858"/>
                  <a:ext cx="2371562" cy="2416698"/>
                </a:xfrm>
                <a:prstGeom prst="rect">
                  <a:avLst/>
                </a:prstGeom>
              </p:spPr>
            </p:pic>
          </p:grpSp>
          <p:grpSp>
            <p:nvGrpSpPr>
              <p:cNvPr id="1013" name="그룹 1013"/>
              <p:cNvGrpSpPr/>
              <p:nvPr/>
            </p:nvGrpSpPr>
            <p:grpSpPr>
              <a:xfrm>
                <a:off x="3283614" y="7494802"/>
                <a:ext cx="1525527" cy="1525527"/>
                <a:chOff x="3283614" y="7494802"/>
                <a:chExt cx="1525527" cy="1525527"/>
              </a:xfrm>
            </p:grpSpPr>
            <p:pic>
              <p:nvPicPr>
                <p:cNvPr id="44" name="Object 43"/>
                <p:cNvPicPr>
                  <a:picLocks noChangeAspect="1"/>
                </p:cNvPicPr>
                <p:nvPr/>
              </p:nvPicPr>
              <p:blipFill>
                <a:blip r:embed="rId21" cstate="print"/>
                <a:stretch>
                  <a:fillRect/>
                </a:stretch>
              </p:blipFill>
              <p:spPr>
                <a:xfrm rot="-960000">
                  <a:off x="3283614" y="7494802"/>
                  <a:ext cx="1525527" cy="1525527"/>
                </a:xfrm>
                <a:prstGeom prst="rect">
                  <a:avLst/>
                </a:prstGeom>
              </p:spPr>
            </p:pic>
          </p:grpSp>
        </p:grpSp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5597986" y="7413265"/>
              <a:ext cx="1911376" cy="828547"/>
            </a:xfrm>
            <a:prstGeom prst="rect">
              <a:avLst/>
            </a:prstGeom>
          </p:spPr>
        </p:pic>
        <p:grpSp>
          <p:nvGrpSpPr>
            <p:cNvPr id="1014" name="그룹 1014"/>
            <p:cNvGrpSpPr/>
            <p:nvPr/>
          </p:nvGrpSpPr>
          <p:grpSpPr>
            <a:xfrm>
              <a:off x="5726362" y="5081604"/>
              <a:ext cx="4872921" cy="802206"/>
              <a:chOff x="5726362" y="5081604"/>
              <a:chExt cx="4872921" cy="802206"/>
            </a:xfrm>
          </p:grpSpPr>
          <p:grpSp>
            <p:nvGrpSpPr>
              <p:cNvPr id="1015" name="그룹 1015"/>
              <p:cNvGrpSpPr/>
              <p:nvPr/>
            </p:nvGrpSpPr>
            <p:grpSpPr>
              <a:xfrm>
                <a:off x="5727581" y="5084137"/>
                <a:ext cx="3178359" cy="357117"/>
                <a:chOff x="5727581" y="5084137"/>
                <a:chExt cx="3178359" cy="357117"/>
              </a:xfrm>
            </p:grpSpPr>
            <p:grpSp>
              <p:nvGrpSpPr>
                <p:cNvPr id="1016" name="그룹 1016"/>
                <p:cNvGrpSpPr/>
                <p:nvPr/>
              </p:nvGrpSpPr>
              <p:grpSpPr>
                <a:xfrm>
                  <a:off x="5727581" y="5084137"/>
                  <a:ext cx="1561622" cy="357117"/>
                  <a:chOff x="5727581" y="5084137"/>
                  <a:chExt cx="1561622" cy="357117"/>
                </a:xfrm>
              </p:grpSpPr>
              <p:pic>
                <p:nvPicPr>
                  <p:cNvPr id="51" name="Object 50"/>
                  <p:cNvPicPr>
                    <a:picLocks noChangeAspect="1"/>
                  </p:cNvPicPr>
                  <p:nvPr/>
                </p:nvPicPr>
                <p:blipFill>
                  <a:blip r:embed="rId23" cstate="print"/>
                  <a:stretch>
                    <a:fillRect/>
                  </a:stretch>
                </p:blipFill>
                <p:spPr>
                  <a:xfrm>
                    <a:off x="5727581" y="5084137"/>
                    <a:ext cx="1561622" cy="357117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53" name="Object 52"/>
                <p:cNvPicPr>
                  <a:picLocks noChangeAspect="1"/>
                </p:cNvPicPr>
                <p:nvPr/>
              </p:nvPicPr>
              <p:blipFill>
                <a:blip r:embed="rId24" cstate="print"/>
                <a:stretch>
                  <a:fillRect/>
                </a:stretch>
              </p:blipFill>
              <p:spPr>
                <a:xfrm>
                  <a:off x="5834963" y="5080973"/>
                  <a:ext cx="1446461" cy="457776"/>
                </a:xfrm>
                <a:prstGeom prst="rect">
                  <a:avLst/>
                </a:prstGeom>
              </p:spPr>
            </p:pic>
          </p:grpSp>
          <p:grpSp>
            <p:nvGrpSpPr>
              <p:cNvPr id="1017" name="그룹 1017"/>
              <p:cNvGrpSpPr/>
              <p:nvPr/>
            </p:nvGrpSpPr>
            <p:grpSpPr>
              <a:xfrm>
                <a:off x="7401879" y="5081604"/>
                <a:ext cx="3197403" cy="357117"/>
                <a:chOff x="7401879" y="5081604"/>
                <a:chExt cx="3197403" cy="357117"/>
              </a:xfrm>
            </p:grpSpPr>
            <p:grpSp>
              <p:nvGrpSpPr>
                <p:cNvPr id="1018" name="그룹 1018"/>
                <p:cNvGrpSpPr/>
                <p:nvPr/>
              </p:nvGrpSpPr>
              <p:grpSpPr>
                <a:xfrm>
                  <a:off x="7401879" y="5081604"/>
                  <a:ext cx="1561622" cy="357117"/>
                  <a:chOff x="7401879" y="5081604"/>
                  <a:chExt cx="1561622" cy="357117"/>
                </a:xfrm>
              </p:grpSpPr>
              <p:pic>
                <p:nvPicPr>
                  <p:cNvPr id="57" name="Object 56"/>
                  <p:cNvPicPr>
                    <a:picLocks noChangeAspect="1"/>
                  </p:cNvPicPr>
                  <p:nvPr/>
                </p:nvPicPr>
                <p:blipFill>
                  <a:blip r:embed="rId25" cstate="print"/>
                  <a:stretch>
                    <a:fillRect/>
                  </a:stretch>
                </p:blipFill>
                <p:spPr>
                  <a:xfrm>
                    <a:off x="7401879" y="5081604"/>
                    <a:ext cx="1561622" cy="357117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59" name="Object 58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7528306" y="5078439"/>
                  <a:ext cx="1355576" cy="457776"/>
                </a:xfrm>
                <a:prstGeom prst="rect">
                  <a:avLst/>
                </a:prstGeom>
              </p:spPr>
            </p:pic>
          </p:grpSp>
          <p:grpSp>
            <p:nvGrpSpPr>
              <p:cNvPr id="1019" name="그룹 1019"/>
              <p:cNvGrpSpPr/>
              <p:nvPr/>
            </p:nvGrpSpPr>
            <p:grpSpPr>
              <a:xfrm>
                <a:off x="5726362" y="5526203"/>
                <a:ext cx="3168835" cy="357117"/>
                <a:chOff x="5726362" y="5526203"/>
                <a:chExt cx="3168835" cy="357117"/>
              </a:xfrm>
            </p:grpSpPr>
            <p:grpSp>
              <p:nvGrpSpPr>
                <p:cNvPr id="1020" name="그룹 1020"/>
                <p:cNvGrpSpPr/>
                <p:nvPr/>
              </p:nvGrpSpPr>
              <p:grpSpPr>
                <a:xfrm>
                  <a:off x="5726362" y="5526203"/>
                  <a:ext cx="1372230" cy="357117"/>
                  <a:chOff x="5726362" y="5526203"/>
                  <a:chExt cx="1372230" cy="357117"/>
                </a:xfrm>
              </p:grpSpPr>
              <p:pic>
                <p:nvPicPr>
                  <p:cNvPr id="63" name="Object 62"/>
                  <p:cNvPicPr>
                    <a:picLocks noChangeAspect="1"/>
                  </p:cNvPicPr>
                  <p:nvPr/>
                </p:nvPicPr>
                <p:blipFill>
                  <a:blip r:embed="rId27" cstate="print"/>
                  <a:stretch>
                    <a:fillRect/>
                  </a:stretch>
                </p:blipFill>
                <p:spPr>
                  <a:xfrm>
                    <a:off x="5726362" y="5526203"/>
                    <a:ext cx="1372230" cy="357117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65" name="Object 64"/>
                <p:cNvPicPr>
                  <a:picLocks noChangeAspect="1"/>
                </p:cNvPicPr>
                <p:nvPr/>
              </p:nvPicPr>
              <p:blipFill>
                <a:blip r:embed="rId28" cstate="print"/>
                <a:stretch>
                  <a:fillRect/>
                </a:stretch>
              </p:blipFill>
              <p:spPr>
                <a:xfrm>
                  <a:off x="5824220" y="5523039"/>
                  <a:ext cx="1235147" cy="457776"/>
                </a:xfrm>
                <a:prstGeom prst="rect">
                  <a:avLst/>
                </a:prstGeom>
              </p:spPr>
            </p:pic>
          </p:grpSp>
          <p:grpSp>
            <p:nvGrpSpPr>
              <p:cNvPr id="1021" name="그룹 1021"/>
              <p:cNvGrpSpPr/>
              <p:nvPr/>
            </p:nvGrpSpPr>
            <p:grpSpPr>
              <a:xfrm>
                <a:off x="7192216" y="5526693"/>
                <a:ext cx="3197395" cy="357117"/>
                <a:chOff x="7192216" y="5526693"/>
                <a:chExt cx="3197395" cy="357117"/>
              </a:xfrm>
            </p:grpSpPr>
            <p:grpSp>
              <p:nvGrpSpPr>
                <p:cNvPr id="1022" name="그룹 1022"/>
                <p:cNvGrpSpPr/>
                <p:nvPr/>
              </p:nvGrpSpPr>
              <p:grpSpPr>
                <a:xfrm>
                  <a:off x="7192216" y="5526693"/>
                  <a:ext cx="1372919" cy="357117"/>
                  <a:chOff x="7192216" y="5526693"/>
                  <a:chExt cx="1372919" cy="357117"/>
                </a:xfrm>
              </p:grpSpPr>
              <p:pic>
                <p:nvPicPr>
                  <p:cNvPr id="69" name="Object 68"/>
                  <p:cNvPicPr>
                    <a:picLocks noChangeAspect="1"/>
                  </p:cNvPicPr>
                  <p:nvPr/>
                </p:nvPicPr>
                <p:blipFill>
                  <a:blip r:embed="rId29" cstate="print"/>
                  <a:stretch>
                    <a:fillRect/>
                  </a:stretch>
                </p:blipFill>
                <p:spPr>
                  <a:xfrm>
                    <a:off x="7192216" y="5526693"/>
                    <a:ext cx="1372919" cy="357117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71" name="Object 70"/>
                <p:cNvPicPr>
                  <a:picLocks noChangeAspect="1"/>
                </p:cNvPicPr>
                <p:nvPr/>
              </p:nvPicPr>
              <p:blipFill>
                <a:blip r:embed="rId30" cstate="print"/>
                <a:stretch>
                  <a:fillRect/>
                </a:stretch>
              </p:blipFill>
              <p:spPr>
                <a:xfrm>
                  <a:off x="7318635" y="5523531"/>
                  <a:ext cx="1237214" cy="45777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3" name="그룹 1023"/>
            <p:cNvGrpSpPr/>
            <p:nvPr/>
          </p:nvGrpSpPr>
          <p:grpSpPr>
            <a:xfrm>
              <a:off x="12623905" y="5110803"/>
              <a:ext cx="1063388" cy="357117"/>
              <a:chOff x="12623905" y="5110803"/>
              <a:chExt cx="1063388" cy="357117"/>
            </a:xfrm>
          </p:grpSpPr>
          <p:grpSp>
            <p:nvGrpSpPr>
              <p:cNvPr id="1024" name="그룹 1024"/>
              <p:cNvGrpSpPr/>
              <p:nvPr/>
            </p:nvGrpSpPr>
            <p:grpSpPr>
              <a:xfrm>
                <a:off x="12623905" y="5110803"/>
                <a:ext cx="1063388" cy="357117"/>
                <a:chOff x="12623905" y="5110803"/>
                <a:chExt cx="1063388" cy="357117"/>
              </a:xfrm>
            </p:grpSpPr>
            <p:pic>
              <p:nvPicPr>
                <p:cNvPr id="76" name="Object 75"/>
                <p:cNvPicPr>
                  <a:picLocks noChangeAspect="1"/>
                </p:cNvPicPr>
                <p:nvPr/>
              </p:nvPicPr>
              <p:blipFill>
                <a:blip r:embed="rId31" cstate="print"/>
                <a:stretch>
                  <a:fillRect/>
                </a:stretch>
              </p:blipFill>
              <p:spPr>
                <a:xfrm>
                  <a:off x="12623905" y="5110803"/>
                  <a:ext cx="1063388" cy="357117"/>
                </a:xfrm>
                <a:prstGeom prst="rect">
                  <a:avLst/>
                </a:prstGeom>
              </p:spPr>
            </p:pic>
          </p:grpSp>
          <p:pic>
            <p:nvPicPr>
              <p:cNvPr id="78" name="Object 77"/>
              <p:cNvPicPr>
                <a:picLocks noChangeAspect="1"/>
              </p:cNvPicPr>
              <p:nvPr/>
            </p:nvPicPr>
            <p:blipFill>
              <a:blip r:embed="rId32" cstate="print"/>
              <a:stretch>
                <a:fillRect/>
              </a:stretch>
            </p:blipFill>
            <p:spPr>
              <a:xfrm>
                <a:off x="12731903" y="5111486"/>
                <a:ext cx="914808" cy="452065"/>
              </a:xfrm>
              <a:prstGeom prst="rect">
                <a:avLst/>
              </a:prstGeom>
            </p:spPr>
          </p:pic>
        </p:grpSp>
        <p:grpSp>
          <p:nvGrpSpPr>
            <p:cNvPr id="1025" name="그룹 1025"/>
            <p:cNvGrpSpPr/>
            <p:nvPr/>
          </p:nvGrpSpPr>
          <p:grpSpPr>
            <a:xfrm>
              <a:off x="13790150" y="5101279"/>
              <a:ext cx="3197403" cy="357117"/>
              <a:chOff x="13790150" y="5101279"/>
              <a:chExt cx="3197403" cy="357117"/>
            </a:xfrm>
          </p:grpSpPr>
          <p:grpSp>
            <p:nvGrpSpPr>
              <p:cNvPr id="1026" name="그룹 1026"/>
              <p:cNvGrpSpPr/>
              <p:nvPr/>
            </p:nvGrpSpPr>
            <p:grpSpPr>
              <a:xfrm>
                <a:off x="13790150" y="5101279"/>
                <a:ext cx="1561622" cy="357117"/>
                <a:chOff x="13790150" y="5101279"/>
                <a:chExt cx="1561622" cy="357117"/>
              </a:xfrm>
            </p:grpSpPr>
            <p:pic>
              <p:nvPicPr>
                <p:cNvPr id="82" name="Object 81"/>
                <p:cNvPicPr>
                  <a:picLocks noChangeAspect="1"/>
                </p:cNvPicPr>
                <p:nvPr/>
              </p:nvPicPr>
              <p:blipFill>
                <a:blip r:embed="rId33" cstate="print"/>
                <a:stretch>
                  <a:fillRect/>
                </a:stretch>
              </p:blipFill>
              <p:spPr>
                <a:xfrm>
                  <a:off x="13790150" y="5101279"/>
                  <a:ext cx="1561622" cy="357117"/>
                </a:xfrm>
                <a:prstGeom prst="rect">
                  <a:avLst/>
                </a:prstGeom>
              </p:spPr>
            </p:pic>
          </p:grpSp>
          <p:pic>
            <p:nvPicPr>
              <p:cNvPr id="84" name="Object 83"/>
              <p:cNvPicPr>
                <a:picLocks noChangeAspect="1"/>
              </p:cNvPicPr>
              <p:nvPr/>
            </p:nvPicPr>
            <p:blipFill>
              <a:blip r:embed="rId34" cstate="print"/>
              <a:stretch>
                <a:fillRect/>
              </a:stretch>
            </p:blipFill>
            <p:spPr>
              <a:xfrm>
                <a:off x="13916576" y="5098115"/>
                <a:ext cx="1355576" cy="457776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12622173" y="5545006"/>
              <a:ext cx="3168835" cy="357117"/>
              <a:chOff x="12622173" y="5545006"/>
              <a:chExt cx="3168835" cy="357117"/>
            </a:xfrm>
          </p:grpSpPr>
          <p:grpSp>
            <p:nvGrpSpPr>
              <p:cNvPr id="1028" name="그룹 1028"/>
              <p:cNvGrpSpPr/>
              <p:nvPr/>
            </p:nvGrpSpPr>
            <p:grpSpPr>
              <a:xfrm>
                <a:off x="12622173" y="5545006"/>
                <a:ext cx="1372230" cy="357117"/>
                <a:chOff x="12622173" y="5545006"/>
                <a:chExt cx="1372230" cy="357117"/>
              </a:xfrm>
            </p:grpSpPr>
            <p:pic>
              <p:nvPicPr>
                <p:cNvPr id="88" name="Object 87"/>
                <p:cNvPicPr>
                  <a:picLocks noChangeAspect="1"/>
                </p:cNvPicPr>
                <p:nvPr/>
              </p:nvPicPr>
              <p:blipFill>
                <a:blip r:embed="rId35" cstate="print"/>
                <a:stretch>
                  <a:fillRect/>
                </a:stretch>
              </p:blipFill>
              <p:spPr>
                <a:xfrm>
                  <a:off x="12622173" y="5545006"/>
                  <a:ext cx="1372230" cy="357117"/>
                </a:xfrm>
                <a:prstGeom prst="rect">
                  <a:avLst/>
                </a:prstGeom>
              </p:spPr>
            </p:pic>
          </p:grpSp>
          <p:pic>
            <p:nvPicPr>
              <p:cNvPr id="90" name="Object 89"/>
              <p:cNvPicPr>
                <a:picLocks noChangeAspect="1"/>
              </p:cNvPicPr>
              <p:nvPr/>
            </p:nvPicPr>
            <p:blipFill>
              <a:blip r:embed="rId36" cstate="print"/>
              <a:stretch>
                <a:fillRect/>
              </a:stretch>
            </p:blipFill>
            <p:spPr>
              <a:xfrm>
                <a:off x="12720032" y="5541842"/>
                <a:ext cx="1235147" cy="457776"/>
              </a:xfrm>
              <a:prstGeom prst="rect">
                <a:avLst/>
              </a:prstGeom>
            </p:spPr>
          </p:pic>
        </p:grpSp>
        <p:grpSp>
          <p:nvGrpSpPr>
            <p:cNvPr id="1029" name="그룹 1029"/>
            <p:cNvGrpSpPr/>
            <p:nvPr/>
          </p:nvGrpSpPr>
          <p:grpSpPr>
            <a:xfrm>
              <a:off x="14088028" y="5545496"/>
              <a:ext cx="3197395" cy="357117"/>
              <a:chOff x="14088028" y="5545496"/>
              <a:chExt cx="3197395" cy="357117"/>
            </a:xfrm>
          </p:grpSpPr>
          <p:grpSp>
            <p:nvGrpSpPr>
              <p:cNvPr id="1030" name="그룹 1030"/>
              <p:cNvGrpSpPr/>
              <p:nvPr/>
            </p:nvGrpSpPr>
            <p:grpSpPr>
              <a:xfrm>
                <a:off x="14088028" y="5545496"/>
                <a:ext cx="1372919" cy="357117"/>
                <a:chOff x="14088028" y="5545496"/>
                <a:chExt cx="1372919" cy="357117"/>
              </a:xfrm>
            </p:grpSpPr>
            <p:pic>
              <p:nvPicPr>
                <p:cNvPr id="94" name="Object 93"/>
                <p:cNvPicPr>
                  <a:picLocks noChangeAspect="1"/>
                </p:cNvPicPr>
                <p:nvPr/>
              </p:nvPicPr>
              <p:blipFill>
                <a:blip r:embed="rId37" cstate="print"/>
                <a:stretch>
                  <a:fillRect/>
                </a:stretch>
              </p:blipFill>
              <p:spPr>
                <a:xfrm>
                  <a:off x="14088028" y="5545496"/>
                  <a:ext cx="1372919" cy="357117"/>
                </a:xfrm>
                <a:prstGeom prst="rect">
                  <a:avLst/>
                </a:prstGeom>
              </p:spPr>
            </p:pic>
          </p:grpSp>
          <p:pic>
            <p:nvPicPr>
              <p:cNvPr id="96" name="Object 95"/>
              <p:cNvPicPr>
                <a:picLocks noChangeAspect="1"/>
              </p:cNvPicPr>
              <p:nvPr/>
            </p:nvPicPr>
            <p:blipFill>
              <a:blip r:embed="rId38" cstate="print"/>
              <a:stretch>
                <a:fillRect/>
              </a:stretch>
            </p:blipFill>
            <p:spPr>
              <a:xfrm>
                <a:off x="14214446" y="5542334"/>
                <a:ext cx="1237214" cy="457776"/>
              </a:xfrm>
              <a:prstGeom prst="rect">
                <a:avLst/>
              </a:prstGeom>
            </p:spPr>
          </p:pic>
        </p:grpSp>
      </p:grpSp>
      <p:pic>
        <p:nvPicPr>
          <p:cNvPr id="99" name="Object 98"/>
          <p:cNvPicPr>
            <a:picLocks noChangeAspect="1"/>
          </p:cNvPicPr>
          <p:nvPr/>
        </p:nvPicPr>
        <p:blipFill>
          <a:blip r:embed="rId39" cstate="print"/>
          <a:stretch>
            <a:fillRect/>
          </a:stretch>
        </p:blipFill>
        <p:spPr>
          <a:xfrm>
            <a:off x="974440" y="963536"/>
            <a:ext cx="2837933" cy="830752"/>
          </a:xfrm>
          <a:prstGeom prst="rect">
            <a:avLst/>
          </a:prstGeom>
        </p:spPr>
      </p:pic>
      <p:pic>
        <p:nvPicPr>
          <p:cNvPr id="100" name="Object 99"/>
          <p:cNvPicPr>
            <a:picLocks noChangeAspect="1"/>
          </p:cNvPicPr>
          <p:nvPr/>
        </p:nvPicPr>
        <p:blipFill>
          <a:blip r:embed="rId40" cstate="print"/>
          <a:stretch>
            <a:fillRect/>
          </a:stretch>
        </p:blipFill>
        <p:spPr>
          <a:xfrm>
            <a:off x="11687820" y="919049"/>
            <a:ext cx="8326328" cy="50459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69676" y="2161905"/>
            <a:ext cx="16240618" cy="4676190"/>
            <a:chOff x="1069676" y="2161905"/>
            <a:chExt cx="16240618" cy="4676190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069676" y="2161905"/>
              <a:ext cx="7702960" cy="4676190"/>
              <a:chOff x="1069676" y="2161905"/>
              <a:chExt cx="7702960" cy="4676190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2781804" y="-176190"/>
                <a:ext cx="15405919" cy="9352381"/>
              </a:xfrm>
              <a:prstGeom prst="rect">
                <a:avLst/>
              </a:prstGeom>
            </p:spPr>
          </p:pic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069676" y="2161905"/>
                <a:ext cx="7702960" cy="4676190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1410212" y="2505578"/>
              <a:ext cx="373851" cy="373851"/>
              <a:chOff x="1410212" y="2505578"/>
              <a:chExt cx="373851" cy="373851"/>
            </a:xfrm>
          </p:grpSpPr>
          <p:grpSp>
            <p:nvGrpSpPr>
              <p:cNvPr id="1004" name="그룹 1004"/>
              <p:cNvGrpSpPr/>
              <p:nvPr/>
            </p:nvGrpSpPr>
            <p:grpSpPr>
              <a:xfrm>
                <a:off x="1410212" y="2505578"/>
                <a:ext cx="373851" cy="373851"/>
                <a:chOff x="1410212" y="2505578"/>
                <a:chExt cx="373851" cy="373851"/>
              </a:xfrm>
            </p:grpSpPr>
            <p:pic>
              <p:nvPicPr>
                <p:cNvPr id="9" name="Object 8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1410212" y="2505578"/>
                  <a:ext cx="373851" cy="373851"/>
                </a:xfrm>
                <a:prstGeom prst="rect">
                  <a:avLst/>
                </a:prstGeom>
              </p:spPr>
            </p:pic>
          </p:grpSp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454934" y="2434471"/>
                <a:ext cx="382412" cy="593755"/>
              </a:xfrm>
              <a:prstGeom prst="rect">
                <a:avLst/>
              </a:prstGeom>
            </p:spPr>
          </p:pic>
        </p:grpSp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65802" y="2480440"/>
              <a:ext cx="4803840" cy="591411"/>
            </a:xfrm>
            <a:prstGeom prst="rect">
              <a:avLst/>
            </a:prstGeom>
          </p:spPr>
        </p:pic>
        <p:grpSp>
          <p:nvGrpSpPr>
            <p:cNvPr id="1005" name="그룹 1005"/>
            <p:cNvGrpSpPr/>
            <p:nvPr/>
          </p:nvGrpSpPr>
          <p:grpSpPr>
            <a:xfrm>
              <a:off x="9432596" y="2161905"/>
              <a:ext cx="7783443" cy="4676190"/>
              <a:chOff x="9432596" y="2161905"/>
              <a:chExt cx="7783443" cy="4676190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540874" y="-176190"/>
                <a:ext cx="15566885" cy="9352381"/>
              </a:xfrm>
              <a:prstGeom prst="rect">
                <a:avLst/>
              </a:prstGeom>
            </p:spPr>
          </p:pic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9432596" y="2161905"/>
                <a:ext cx="7783443" cy="467619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2304398" y="3134476"/>
              <a:ext cx="5566829" cy="3193022"/>
              <a:chOff x="2304398" y="3134476"/>
              <a:chExt cx="5566829" cy="3193022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2304398" y="3134476"/>
                <a:ext cx="5566829" cy="3193022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0727472" y="3134476"/>
              <a:ext cx="5795751" cy="3193022"/>
              <a:chOff x="10727472" y="3134476"/>
              <a:chExt cx="5795751" cy="3193022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0727472" y="3134476"/>
                <a:ext cx="5795751" cy="3193022"/>
              </a:xfrm>
              <a:prstGeom prst="rect">
                <a:avLst/>
              </a:prstGeom>
            </p:spPr>
          </p:pic>
        </p:grpSp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085300" y="6311119"/>
              <a:ext cx="5234432" cy="555222"/>
            </a:xfrm>
            <a:prstGeom prst="rect">
              <a:avLst/>
            </a:prstGeom>
          </p:spPr>
        </p:pic>
        <p:grpSp>
          <p:nvGrpSpPr>
            <p:cNvPr id="1008" name="그룹 1008"/>
            <p:cNvGrpSpPr/>
            <p:nvPr/>
          </p:nvGrpSpPr>
          <p:grpSpPr>
            <a:xfrm>
              <a:off x="9846640" y="2505578"/>
              <a:ext cx="373851" cy="373851"/>
              <a:chOff x="9846640" y="2505578"/>
              <a:chExt cx="373851" cy="373851"/>
            </a:xfrm>
          </p:grpSpPr>
          <p:grpSp>
            <p:nvGrpSpPr>
              <p:cNvPr id="1009" name="그룹 1009"/>
              <p:cNvGrpSpPr/>
              <p:nvPr/>
            </p:nvGrpSpPr>
            <p:grpSpPr>
              <a:xfrm>
                <a:off x="9846640" y="2505578"/>
                <a:ext cx="373851" cy="373851"/>
                <a:chOff x="9846640" y="2505578"/>
                <a:chExt cx="373851" cy="373851"/>
              </a:xfrm>
            </p:grpSpPr>
            <p:pic>
              <p:nvPicPr>
                <p:cNvPr id="27" name="Object 26"/>
                <p:cNvPicPr>
                  <a:picLocks noChangeAspect="1"/>
                </p:cNvPicPr>
                <p:nvPr/>
              </p:nvPicPr>
              <p:blipFill>
                <a:blip r:embed="rId12" cstate="print"/>
                <a:stretch>
                  <a:fillRect/>
                </a:stretch>
              </p:blipFill>
              <p:spPr>
                <a:xfrm>
                  <a:off x="9846640" y="2505578"/>
                  <a:ext cx="373851" cy="373851"/>
                </a:xfrm>
                <a:prstGeom prst="rect">
                  <a:avLst/>
                </a:prstGeom>
              </p:spPr>
            </p:pic>
          </p:grpSp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9897621" y="2449125"/>
                <a:ext cx="438089" cy="561870"/>
              </a:xfrm>
              <a:prstGeom prst="rect">
                <a:avLst/>
              </a:prstGeom>
            </p:spPr>
          </p:pic>
        </p:grpSp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302192" y="2480440"/>
              <a:ext cx="6517850" cy="591411"/>
            </a:xfrm>
            <a:prstGeom prst="rect">
              <a:avLst/>
            </a:prstGeom>
          </p:spPr>
        </p:pic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826954" y="6340563"/>
              <a:ext cx="5207775" cy="555222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069676" y="7380952"/>
            <a:ext cx="16146362" cy="1876190"/>
            <a:chOff x="1069676" y="7380952"/>
            <a:chExt cx="16146362" cy="1876190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-7003505" y="6442857"/>
              <a:ext cx="32292724" cy="3752381"/>
            </a:xfrm>
            <a:prstGeom prst="rect">
              <a:avLst/>
            </a:prstGeom>
          </p:spPr>
        </p:pic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069676" y="7380952"/>
              <a:ext cx="16146362" cy="1876190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4426440" y="7767411"/>
            <a:ext cx="12848946" cy="1297908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7411351" y="7348860"/>
            <a:ext cx="607162" cy="128571"/>
            <a:chOff x="17411351" y="7348860"/>
            <a:chExt cx="607162" cy="128571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5400000">
              <a:off x="17411351" y="7348860"/>
              <a:ext cx="607162" cy="128571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367270" y="7826199"/>
            <a:ext cx="2859652" cy="464862"/>
            <a:chOff x="1367270" y="7826199"/>
            <a:chExt cx="2859652" cy="464862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1367270" y="7826199"/>
              <a:ext cx="2859652" cy="464862"/>
              <a:chOff x="1367270" y="7826199"/>
              <a:chExt cx="2859652" cy="464862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367270" y="7826199"/>
                <a:ext cx="2859652" cy="464862"/>
              </a:xfrm>
              <a:prstGeom prst="rect">
                <a:avLst/>
              </a:prstGeom>
            </p:spPr>
          </p:pic>
        </p:grpSp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032440" y="7822564"/>
              <a:ext cx="3334031" cy="599984"/>
            </a:xfrm>
            <a:prstGeom prst="rect">
              <a:avLst/>
            </a:prstGeom>
          </p:spPr>
        </p:pic>
      </p:grpSp>
      <p:pic>
        <p:nvPicPr>
          <p:cNvPr id="48" name="Object 47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983964" y="592129"/>
            <a:ext cx="2091135" cy="666630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974441" y="963536"/>
            <a:ext cx="3395533" cy="830752"/>
          </a:xfrm>
          <a:prstGeom prst="rect">
            <a:avLst/>
          </a:prstGeom>
        </p:spPr>
      </p:pic>
      <p:pic>
        <p:nvPicPr>
          <p:cNvPr id="50" name="Object 49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1688954" y="919049"/>
            <a:ext cx="8324062" cy="504595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4194850" y="702040"/>
            <a:ext cx="3222100" cy="44119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142857" y="3276788"/>
            <a:ext cx="8305106" cy="4265472"/>
            <a:chOff x="9142857" y="3276788"/>
            <a:chExt cx="8305106" cy="4265472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9142857" y="3276788"/>
              <a:ext cx="8305106" cy="4265472"/>
              <a:chOff x="9142857" y="3276788"/>
              <a:chExt cx="8305106" cy="4265472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4990304" y="1144051"/>
                <a:ext cx="16610212" cy="8530945"/>
              </a:xfrm>
              <a:prstGeom prst="rect">
                <a:avLst/>
              </a:prstGeom>
            </p:spPr>
          </p:pic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142857" y="3276788"/>
                <a:ext cx="8305106" cy="4265472"/>
              </a:xfrm>
              <a:prstGeom prst="rect">
                <a:avLst/>
              </a:prstGeom>
            </p:spPr>
          </p:pic>
        </p:grpSp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437811" y="4812230"/>
              <a:ext cx="6617727" cy="1973289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9576001" y="4116209"/>
              <a:ext cx="2859652" cy="464862"/>
              <a:chOff x="9576001" y="4116209"/>
              <a:chExt cx="2859652" cy="464862"/>
            </a:xfrm>
          </p:grpSpPr>
          <p:grpSp>
            <p:nvGrpSpPr>
              <p:cNvPr id="1004" name="그룹 1004"/>
              <p:cNvGrpSpPr/>
              <p:nvPr/>
            </p:nvGrpSpPr>
            <p:grpSpPr>
              <a:xfrm>
                <a:off x="9576001" y="4116209"/>
                <a:ext cx="2859652" cy="464862"/>
                <a:chOff x="9576001" y="4116209"/>
                <a:chExt cx="2859652" cy="464862"/>
              </a:xfrm>
            </p:grpSpPr>
            <p:pic>
              <p:nvPicPr>
                <p:cNvPr id="10" name="Object 9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9576001" y="4116209"/>
                  <a:ext cx="2859652" cy="464862"/>
                </a:xfrm>
                <a:prstGeom prst="rect">
                  <a:avLst/>
                </a:prstGeom>
              </p:spPr>
            </p:pic>
          </p:grpSp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241171" y="4112573"/>
                <a:ext cx="3334031" cy="599984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1069676" y="2413535"/>
            <a:ext cx="8298533" cy="5907202"/>
            <a:chOff x="1069676" y="2413535"/>
            <a:chExt cx="8298533" cy="5907202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069676" y="2413535"/>
              <a:ext cx="7364931" cy="5907202"/>
              <a:chOff x="1069676" y="2413535"/>
              <a:chExt cx="7364931" cy="5907202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-2612790" y="-540066"/>
                <a:ext cx="14729863" cy="11814405"/>
              </a:xfrm>
              <a:prstGeom prst="rect">
                <a:avLst/>
              </a:prstGeom>
            </p:spPr>
          </p:pic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069676" y="2413535"/>
                <a:ext cx="7364931" cy="5907202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410212" y="2757208"/>
              <a:ext cx="373851" cy="373851"/>
              <a:chOff x="1410212" y="2757208"/>
              <a:chExt cx="373851" cy="373851"/>
            </a:xfrm>
          </p:grpSpPr>
          <p:grpSp>
            <p:nvGrpSpPr>
              <p:cNvPr id="1008" name="그룹 1008"/>
              <p:cNvGrpSpPr/>
              <p:nvPr/>
            </p:nvGrpSpPr>
            <p:grpSpPr>
              <a:xfrm>
                <a:off x="1410212" y="2757208"/>
                <a:ext cx="373851" cy="373851"/>
                <a:chOff x="1410212" y="2757208"/>
                <a:chExt cx="373851" cy="373851"/>
              </a:xfrm>
            </p:grpSpPr>
            <p:pic>
              <p:nvPicPr>
                <p:cNvPr id="22" name="Object 21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1410212" y="2757208"/>
                  <a:ext cx="373851" cy="373851"/>
                </a:xfrm>
                <a:prstGeom prst="rect">
                  <a:avLst/>
                </a:prstGeom>
              </p:spPr>
            </p:pic>
          </p:grpSp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454934" y="2686101"/>
                <a:ext cx="382412" cy="593755"/>
              </a:xfrm>
              <a:prstGeom prst="rect">
                <a:avLst/>
              </a:prstGeom>
            </p:spPr>
          </p:pic>
        </p:grpSp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865802" y="2732070"/>
              <a:ext cx="5583954" cy="591411"/>
            </a:xfrm>
            <a:prstGeom prst="rect">
              <a:avLst/>
            </a:prstGeom>
          </p:spPr>
        </p:pic>
        <p:grpSp>
          <p:nvGrpSpPr>
            <p:cNvPr id="1009" name="그룹 1009"/>
            <p:cNvGrpSpPr/>
            <p:nvPr/>
          </p:nvGrpSpPr>
          <p:grpSpPr>
            <a:xfrm>
              <a:off x="1901473" y="3421165"/>
              <a:ext cx="5871827" cy="3846577"/>
              <a:chOff x="1901473" y="3421165"/>
              <a:chExt cx="5871827" cy="3846577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901473" y="3421165"/>
                <a:ext cx="5871827" cy="3846577"/>
              </a:xfrm>
              <a:prstGeom prst="rect">
                <a:avLst/>
              </a:prstGeom>
            </p:spPr>
          </p:pic>
        </p:grpSp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410725" y="7483106"/>
              <a:ext cx="5668498" cy="555222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83964" y="592129"/>
            <a:ext cx="2138754" cy="666630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74441" y="963536"/>
            <a:ext cx="5549457" cy="830752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1684601" y="919049"/>
            <a:ext cx="8332681" cy="504595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4194850" y="702040"/>
            <a:ext cx="3222100" cy="44119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83964" y="604814"/>
            <a:ext cx="6090526" cy="66665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537978" y="3699969"/>
            <a:ext cx="10827737" cy="3247685"/>
            <a:chOff x="6537978" y="3699969"/>
            <a:chExt cx="10827737" cy="324768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02744" y="4513592"/>
              <a:ext cx="10958861" cy="2011384"/>
            </a:xfrm>
            <a:prstGeom prst="rect">
              <a:avLst/>
            </a:prstGeom>
          </p:spPr>
        </p:pic>
        <p:grpSp>
          <p:nvGrpSpPr>
            <p:cNvPr id="1002" name="그룹 1002"/>
            <p:cNvGrpSpPr/>
            <p:nvPr/>
          </p:nvGrpSpPr>
          <p:grpSpPr>
            <a:xfrm>
              <a:off x="6557026" y="6526790"/>
              <a:ext cx="4161066" cy="420863"/>
              <a:chOff x="6557026" y="6526790"/>
              <a:chExt cx="4161066" cy="420863"/>
            </a:xfrm>
          </p:grpSpPr>
          <p:grpSp>
            <p:nvGrpSpPr>
              <p:cNvPr id="1003" name="그룹 1003"/>
              <p:cNvGrpSpPr/>
              <p:nvPr/>
            </p:nvGrpSpPr>
            <p:grpSpPr>
              <a:xfrm>
                <a:off x="6557026" y="6526790"/>
                <a:ext cx="1080641" cy="418165"/>
                <a:chOff x="6557026" y="6526790"/>
                <a:chExt cx="1080641" cy="418165"/>
              </a:xfrm>
            </p:grpSpPr>
            <p:grpSp>
              <p:nvGrpSpPr>
                <p:cNvPr id="1004" name="그룹 1004"/>
                <p:cNvGrpSpPr/>
                <p:nvPr/>
              </p:nvGrpSpPr>
              <p:grpSpPr>
                <a:xfrm>
                  <a:off x="6557026" y="6526790"/>
                  <a:ext cx="1080641" cy="418165"/>
                  <a:chOff x="6557026" y="6526790"/>
                  <a:chExt cx="1080641" cy="418165"/>
                </a:xfrm>
              </p:grpSpPr>
              <p:pic>
                <p:nvPicPr>
                  <p:cNvPr id="8" name="Object 7"/>
                  <p:cNvPicPr>
                    <a:picLocks noChangeAspect="1"/>
                  </p:cNvPicPr>
                  <p:nvPr/>
                </p:nvPicPr>
                <p:blipFill>
                  <a:blip r:embed="rId4" cstate="print"/>
                  <a:stretch>
                    <a:fillRect/>
                  </a:stretch>
                </p:blipFill>
                <p:spPr>
                  <a:xfrm>
                    <a:off x="6557026" y="6526790"/>
                    <a:ext cx="1080641" cy="418165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10" name="Object 9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6684386" y="6498427"/>
                  <a:ext cx="909272" cy="553272"/>
                </a:xfrm>
                <a:prstGeom prst="rect">
                  <a:avLst/>
                </a:prstGeom>
              </p:spPr>
            </p:pic>
          </p:grpSp>
          <p:grpSp>
            <p:nvGrpSpPr>
              <p:cNvPr id="1005" name="그룹 1005"/>
              <p:cNvGrpSpPr/>
              <p:nvPr/>
            </p:nvGrpSpPr>
            <p:grpSpPr>
              <a:xfrm>
                <a:off x="7758772" y="6529489"/>
                <a:ext cx="1199329" cy="418165"/>
                <a:chOff x="7758772" y="6529489"/>
                <a:chExt cx="1199329" cy="418165"/>
              </a:xfrm>
            </p:grpSpPr>
            <p:grpSp>
              <p:nvGrpSpPr>
                <p:cNvPr id="1006" name="그룹 1006"/>
                <p:cNvGrpSpPr/>
                <p:nvPr/>
              </p:nvGrpSpPr>
              <p:grpSpPr>
                <a:xfrm>
                  <a:off x="7758772" y="6529489"/>
                  <a:ext cx="1199329" cy="418165"/>
                  <a:chOff x="7758772" y="6529489"/>
                  <a:chExt cx="1199329" cy="418165"/>
                </a:xfrm>
              </p:grpSpPr>
              <p:pic>
                <p:nvPicPr>
                  <p:cNvPr id="14" name="Object 13"/>
                  <p:cNvPicPr>
                    <a:picLocks noChangeAspect="1"/>
                  </p:cNvPicPr>
                  <p:nvPr/>
                </p:nvPicPr>
                <p:blipFill>
                  <a:blip r:embed="rId6" cstate="print"/>
                  <a:stretch>
                    <a:fillRect/>
                  </a:stretch>
                </p:blipFill>
                <p:spPr>
                  <a:xfrm>
                    <a:off x="7758772" y="6529489"/>
                    <a:ext cx="1199329" cy="418165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16" name="Object 15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7886129" y="6519751"/>
                  <a:ext cx="1067072" cy="554557"/>
                </a:xfrm>
                <a:prstGeom prst="rect">
                  <a:avLst/>
                </a:prstGeom>
              </p:spPr>
            </p:pic>
          </p:grpSp>
          <p:grpSp>
            <p:nvGrpSpPr>
              <p:cNvPr id="1007" name="그룹 1007"/>
              <p:cNvGrpSpPr/>
              <p:nvPr/>
            </p:nvGrpSpPr>
            <p:grpSpPr>
              <a:xfrm>
                <a:off x="9065777" y="6526790"/>
                <a:ext cx="1652315" cy="418165"/>
                <a:chOff x="9065777" y="6526790"/>
                <a:chExt cx="1652315" cy="418165"/>
              </a:xfrm>
            </p:grpSpPr>
            <p:grpSp>
              <p:nvGrpSpPr>
                <p:cNvPr id="1008" name="그룹 1008"/>
                <p:cNvGrpSpPr/>
                <p:nvPr/>
              </p:nvGrpSpPr>
              <p:grpSpPr>
                <a:xfrm>
                  <a:off x="9065777" y="6526790"/>
                  <a:ext cx="1652315" cy="418165"/>
                  <a:chOff x="9065777" y="6526790"/>
                  <a:chExt cx="1652315" cy="418165"/>
                </a:xfrm>
              </p:grpSpPr>
              <p:pic>
                <p:nvPicPr>
                  <p:cNvPr id="20" name="Object 19"/>
                  <p:cNvPicPr>
                    <a:picLocks noChangeAspect="1"/>
                  </p:cNvPicPr>
                  <p:nvPr/>
                </p:nvPicPr>
                <p:blipFill>
                  <a:blip r:embed="rId8" cstate="print"/>
                  <a:stretch>
                    <a:fillRect/>
                  </a:stretch>
                </p:blipFill>
                <p:spPr>
                  <a:xfrm>
                    <a:off x="9065777" y="6526790"/>
                    <a:ext cx="1652315" cy="418165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22" name="Object 21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9193138" y="6517046"/>
                  <a:ext cx="1507995" cy="554557"/>
                </a:xfrm>
                <a:prstGeom prst="rect">
                  <a:avLst/>
                </a:prstGeom>
              </p:spPr>
            </p:pic>
          </p:grpSp>
        </p:grpSp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353668" y="3469773"/>
              <a:ext cx="4075457" cy="149654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20003" y="3573196"/>
            <a:ext cx="4725047" cy="3558369"/>
            <a:chOff x="920003" y="3573196"/>
            <a:chExt cx="4725047" cy="3558369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20003" y="3573196"/>
              <a:ext cx="4725047" cy="3558369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64917" y="931793"/>
            <a:ext cx="4523199" cy="830295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687335" y="919049"/>
            <a:ext cx="8327214" cy="504595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4194850" y="702040"/>
            <a:ext cx="3222100" cy="44119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93488" y="630214"/>
            <a:ext cx="3407192" cy="65712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537978" y="3699969"/>
            <a:ext cx="10827737" cy="3247685"/>
            <a:chOff x="6537978" y="3699969"/>
            <a:chExt cx="10827737" cy="324768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02744" y="4513592"/>
              <a:ext cx="10958861" cy="2011384"/>
            </a:xfrm>
            <a:prstGeom prst="rect">
              <a:avLst/>
            </a:prstGeom>
          </p:spPr>
        </p:pic>
        <p:grpSp>
          <p:nvGrpSpPr>
            <p:cNvPr id="1002" name="그룹 1002"/>
            <p:cNvGrpSpPr/>
            <p:nvPr/>
          </p:nvGrpSpPr>
          <p:grpSpPr>
            <a:xfrm>
              <a:off x="6557026" y="6526790"/>
              <a:ext cx="4161066" cy="420863"/>
              <a:chOff x="6557026" y="6526790"/>
              <a:chExt cx="4161066" cy="420863"/>
            </a:xfrm>
          </p:grpSpPr>
          <p:grpSp>
            <p:nvGrpSpPr>
              <p:cNvPr id="1003" name="그룹 1003"/>
              <p:cNvGrpSpPr/>
              <p:nvPr/>
            </p:nvGrpSpPr>
            <p:grpSpPr>
              <a:xfrm>
                <a:off x="6557026" y="6526790"/>
                <a:ext cx="1080641" cy="418165"/>
                <a:chOff x="6557026" y="6526790"/>
                <a:chExt cx="1080641" cy="418165"/>
              </a:xfrm>
            </p:grpSpPr>
            <p:grpSp>
              <p:nvGrpSpPr>
                <p:cNvPr id="1004" name="그룹 1004"/>
                <p:cNvGrpSpPr/>
                <p:nvPr/>
              </p:nvGrpSpPr>
              <p:grpSpPr>
                <a:xfrm>
                  <a:off x="6557026" y="6526790"/>
                  <a:ext cx="1080641" cy="418165"/>
                  <a:chOff x="6557026" y="6526790"/>
                  <a:chExt cx="1080641" cy="418165"/>
                </a:xfrm>
              </p:grpSpPr>
              <p:pic>
                <p:nvPicPr>
                  <p:cNvPr id="8" name="Object 7"/>
                  <p:cNvPicPr>
                    <a:picLocks noChangeAspect="1"/>
                  </p:cNvPicPr>
                  <p:nvPr/>
                </p:nvPicPr>
                <p:blipFill>
                  <a:blip r:embed="rId4" cstate="print"/>
                  <a:stretch>
                    <a:fillRect/>
                  </a:stretch>
                </p:blipFill>
                <p:spPr>
                  <a:xfrm>
                    <a:off x="6557026" y="6526790"/>
                    <a:ext cx="1080641" cy="418165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10" name="Object 9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6684386" y="6498427"/>
                  <a:ext cx="909272" cy="553272"/>
                </a:xfrm>
                <a:prstGeom prst="rect">
                  <a:avLst/>
                </a:prstGeom>
              </p:spPr>
            </p:pic>
          </p:grpSp>
          <p:grpSp>
            <p:nvGrpSpPr>
              <p:cNvPr id="1005" name="그룹 1005"/>
              <p:cNvGrpSpPr/>
              <p:nvPr/>
            </p:nvGrpSpPr>
            <p:grpSpPr>
              <a:xfrm>
                <a:off x="7758772" y="6529489"/>
                <a:ext cx="1199329" cy="418165"/>
                <a:chOff x="7758772" y="6529489"/>
                <a:chExt cx="1199329" cy="418165"/>
              </a:xfrm>
            </p:grpSpPr>
            <p:grpSp>
              <p:nvGrpSpPr>
                <p:cNvPr id="1006" name="그룹 1006"/>
                <p:cNvGrpSpPr/>
                <p:nvPr/>
              </p:nvGrpSpPr>
              <p:grpSpPr>
                <a:xfrm>
                  <a:off x="7758772" y="6529489"/>
                  <a:ext cx="1199329" cy="418165"/>
                  <a:chOff x="7758772" y="6529489"/>
                  <a:chExt cx="1199329" cy="418165"/>
                </a:xfrm>
              </p:grpSpPr>
              <p:pic>
                <p:nvPicPr>
                  <p:cNvPr id="14" name="Object 13"/>
                  <p:cNvPicPr>
                    <a:picLocks noChangeAspect="1"/>
                  </p:cNvPicPr>
                  <p:nvPr/>
                </p:nvPicPr>
                <p:blipFill>
                  <a:blip r:embed="rId6" cstate="print"/>
                  <a:stretch>
                    <a:fillRect/>
                  </a:stretch>
                </p:blipFill>
                <p:spPr>
                  <a:xfrm>
                    <a:off x="7758772" y="6529489"/>
                    <a:ext cx="1199329" cy="418165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16" name="Object 15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7886129" y="6519751"/>
                  <a:ext cx="1067072" cy="554557"/>
                </a:xfrm>
                <a:prstGeom prst="rect">
                  <a:avLst/>
                </a:prstGeom>
              </p:spPr>
            </p:pic>
          </p:grpSp>
          <p:grpSp>
            <p:nvGrpSpPr>
              <p:cNvPr id="1007" name="그룹 1007"/>
              <p:cNvGrpSpPr/>
              <p:nvPr/>
            </p:nvGrpSpPr>
            <p:grpSpPr>
              <a:xfrm>
                <a:off x="9065777" y="6526790"/>
                <a:ext cx="1652315" cy="418165"/>
                <a:chOff x="9065777" y="6526790"/>
                <a:chExt cx="1652315" cy="418165"/>
              </a:xfrm>
            </p:grpSpPr>
            <p:grpSp>
              <p:nvGrpSpPr>
                <p:cNvPr id="1008" name="그룹 1008"/>
                <p:cNvGrpSpPr/>
                <p:nvPr/>
              </p:nvGrpSpPr>
              <p:grpSpPr>
                <a:xfrm>
                  <a:off x="9065777" y="6526790"/>
                  <a:ext cx="1652315" cy="418165"/>
                  <a:chOff x="9065777" y="6526790"/>
                  <a:chExt cx="1652315" cy="418165"/>
                </a:xfrm>
              </p:grpSpPr>
              <p:pic>
                <p:nvPicPr>
                  <p:cNvPr id="20" name="Object 19"/>
                  <p:cNvPicPr>
                    <a:picLocks noChangeAspect="1"/>
                  </p:cNvPicPr>
                  <p:nvPr/>
                </p:nvPicPr>
                <p:blipFill>
                  <a:blip r:embed="rId8" cstate="print"/>
                  <a:stretch>
                    <a:fillRect/>
                  </a:stretch>
                </p:blipFill>
                <p:spPr>
                  <a:xfrm>
                    <a:off x="9065777" y="6526790"/>
                    <a:ext cx="1652315" cy="418165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22" name="Object 21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9193138" y="6517046"/>
                  <a:ext cx="1507995" cy="554557"/>
                </a:xfrm>
                <a:prstGeom prst="rect">
                  <a:avLst/>
                </a:prstGeom>
              </p:spPr>
            </p:pic>
          </p:grpSp>
        </p:grpSp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353668" y="3469773"/>
              <a:ext cx="4075457" cy="149654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20003" y="3573196"/>
            <a:ext cx="4725047" cy="3558369"/>
            <a:chOff x="920003" y="3573196"/>
            <a:chExt cx="4725047" cy="3558369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20003" y="3573196"/>
              <a:ext cx="4725047" cy="3558369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64917" y="920907"/>
            <a:ext cx="2256789" cy="857123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4194850" y="702040"/>
            <a:ext cx="3222100" cy="441195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686601" y="925935"/>
            <a:ext cx="8309747" cy="48393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83964" y="604814"/>
            <a:ext cx="4961688" cy="66665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93486" y="4467376"/>
            <a:ext cx="3455191" cy="3455191"/>
            <a:chOff x="993486" y="4467376"/>
            <a:chExt cx="3455191" cy="345519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34110" y="2739780"/>
              <a:ext cx="6910383" cy="6910383"/>
            </a:xfrm>
            <a:prstGeom prst="rect">
              <a:avLst/>
            </a:prstGeom>
          </p:spPr>
        </p:pic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93486" y="4467376"/>
              <a:ext cx="3455191" cy="345519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101001" y="2442726"/>
            <a:ext cx="11596993" cy="2285714"/>
            <a:chOff x="6101001" y="2442726"/>
            <a:chExt cx="11596993" cy="2285714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6101001" y="2442726"/>
              <a:ext cx="11484848" cy="2285714"/>
              <a:chOff x="6101001" y="2442726"/>
              <a:chExt cx="11484848" cy="2285714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358577" y="1299869"/>
                <a:ext cx="22969697" cy="4571429"/>
              </a:xfrm>
              <a:prstGeom prst="rect">
                <a:avLst/>
              </a:prstGeom>
            </p:spPr>
          </p:pic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6101001" y="2442726"/>
                <a:ext cx="11484848" cy="2285714"/>
              </a:xfrm>
              <a:prstGeom prst="rect">
                <a:avLst/>
              </a:prstGeom>
            </p:spPr>
          </p:pic>
        </p:grpSp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990278" y="3262861"/>
              <a:ext cx="10425394" cy="1514251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6521207" y="2719383"/>
              <a:ext cx="1694080" cy="464862"/>
              <a:chOff x="6521207" y="2719383"/>
              <a:chExt cx="1694080" cy="464862"/>
            </a:xfrm>
          </p:grpSpPr>
          <p:grpSp>
            <p:nvGrpSpPr>
              <p:cNvPr id="1005" name="그룹 1005"/>
              <p:cNvGrpSpPr/>
              <p:nvPr/>
            </p:nvGrpSpPr>
            <p:grpSpPr>
              <a:xfrm>
                <a:off x="6521207" y="2719383"/>
                <a:ext cx="1694080" cy="464862"/>
                <a:chOff x="6521207" y="2719383"/>
                <a:chExt cx="1694080" cy="464862"/>
              </a:xfrm>
            </p:grpSpPr>
            <p:pic>
              <p:nvPicPr>
                <p:cNvPr id="15" name="Object 14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6521207" y="2719383"/>
                  <a:ext cx="1694080" cy="464862"/>
                </a:xfrm>
                <a:prstGeom prst="rect">
                  <a:avLst/>
                </a:prstGeom>
              </p:spPr>
            </p:pic>
          </p:grpSp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6695370" y="2725266"/>
                <a:ext cx="1472545" cy="599983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6101001" y="5282553"/>
            <a:ext cx="11484848" cy="1610097"/>
            <a:chOff x="6101001" y="5282553"/>
            <a:chExt cx="11484848" cy="1610097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6101001" y="5282553"/>
              <a:ext cx="11484848" cy="1610097"/>
              <a:chOff x="6101001" y="5282553"/>
              <a:chExt cx="11484848" cy="1610097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58577" y="4477504"/>
                <a:ext cx="22969697" cy="3220195"/>
              </a:xfrm>
              <a:prstGeom prst="rect">
                <a:avLst/>
              </a:prstGeom>
            </p:spPr>
          </p:pic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6101001" y="5282553"/>
                <a:ext cx="11484848" cy="1610097"/>
              </a:xfrm>
              <a:prstGeom prst="rect">
                <a:avLst/>
              </a:prstGeom>
            </p:spPr>
          </p:pic>
        </p:grpSp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980755" y="5987056"/>
              <a:ext cx="9082918" cy="914175"/>
            </a:xfrm>
            <a:prstGeom prst="rect">
              <a:avLst/>
            </a:prstGeom>
          </p:spPr>
        </p:pic>
        <p:grpSp>
          <p:nvGrpSpPr>
            <p:cNvPr id="1008" name="그룹 1008"/>
            <p:cNvGrpSpPr/>
            <p:nvPr/>
          </p:nvGrpSpPr>
          <p:grpSpPr>
            <a:xfrm>
              <a:off x="6521207" y="5494674"/>
              <a:ext cx="1694080" cy="464862"/>
              <a:chOff x="6521207" y="5494674"/>
              <a:chExt cx="1694080" cy="464862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6521207" y="5494674"/>
                <a:ext cx="1694080" cy="464862"/>
              </a:xfrm>
              <a:prstGeom prst="rect">
                <a:avLst/>
              </a:prstGeom>
            </p:spPr>
          </p:pic>
        </p:grpSp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597609" y="5500563"/>
              <a:ext cx="1550850" cy="59998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101001" y="7507984"/>
            <a:ext cx="11484848" cy="1670673"/>
            <a:chOff x="6101001" y="7507984"/>
            <a:chExt cx="11484848" cy="1670673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58577" y="6672647"/>
              <a:ext cx="22969697" cy="3341345"/>
            </a:xfrm>
            <a:prstGeom prst="rect">
              <a:avLst/>
            </a:prstGeom>
          </p:spPr>
        </p:pic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101001" y="7507984"/>
              <a:ext cx="11484848" cy="1670673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6990278" y="8289469"/>
            <a:ext cx="8812708" cy="899984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6521207" y="7746079"/>
            <a:ext cx="1694080" cy="464862"/>
            <a:chOff x="6521207" y="7746079"/>
            <a:chExt cx="1694080" cy="464862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521207" y="7746079"/>
              <a:ext cx="1694080" cy="464862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6189355" y="7731028"/>
            <a:ext cx="2057840" cy="586630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4744578" y="6069991"/>
            <a:ext cx="1356434" cy="42857"/>
            <a:chOff x="4744578" y="6069991"/>
            <a:chExt cx="1356434" cy="42857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744578" y="6069991"/>
              <a:ext cx="1356434" cy="42857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3902863" y="4065735"/>
            <a:ext cx="2312591" cy="42857"/>
            <a:chOff x="3902863" y="4065735"/>
            <a:chExt cx="2312591" cy="42857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 rot="-1560000">
              <a:off x="3902863" y="4065735"/>
              <a:ext cx="2312591" cy="42857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4014291" y="7814883"/>
            <a:ext cx="2209898" cy="42857"/>
            <a:chOff x="4014291" y="7814883"/>
            <a:chExt cx="2209898" cy="42857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 rot="1620000">
              <a:off x="4014291" y="7814883"/>
              <a:ext cx="2209898" cy="42857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364010" y="5070824"/>
            <a:ext cx="2657000" cy="2099557"/>
            <a:chOff x="1364010" y="5070824"/>
            <a:chExt cx="2657000" cy="2099557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638192" y="6214610"/>
              <a:ext cx="2209226" cy="847769"/>
            </a:xfrm>
            <a:prstGeom prst="rect">
              <a:avLst/>
            </a:prstGeom>
          </p:spPr>
        </p:pic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008564" y="6722098"/>
              <a:ext cx="3230565" cy="673984"/>
            </a:xfrm>
            <a:prstGeom prst="rect">
              <a:avLst/>
            </a:prstGeom>
          </p:spPr>
        </p:pic>
        <p:grpSp>
          <p:nvGrpSpPr>
            <p:cNvPr id="1015" name="그룹 1015"/>
            <p:cNvGrpSpPr/>
            <p:nvPr/>
          </p:nvGrpSpPr>
          <p:grpSpPr>
            <a:xfrm>
              <a:off x="2127482" y="5070824"/>
              <a:ext cx="1112845" cy="1134025"/>
              <a:chOff x="2127482" y="5070824"/>
              <a:chExt cx="1112845" cy="1134025"/>
            </a:xfrm>
          </p:grpSpPr>
          <p:grpSp>
            <p:nvGrpSpPr>
              <p:cNvPr id="1016" name="그룹 1016"/>
              <p:cNvGrpSpPr/>
              <p:nvPr/>
            </p:nvGrpSpPr>
            <p:grpSpPr>
              <a:xfrm>
                <a:off x="2127482" y="5070824"/>
                <a:ext cx="1112845" cy="1134025"/>
                <a:chOff x="2127482" y="5070824"/>
                <a:chExt cx="1112845" cy="1134025"/>
              </a:xfrm>
            </p:grpSpPr>
            <p:pic>
              <p:nvPicPr>
                <p:cNvPr id="54" name="Object 53"/>
                <p:cNvPicPr>
                  <a:picLocks noChangeAspect="1"/>
                </p:cNvPicPr>
                <p:nvPr/>
              </p:nvPicPr>
              <p:blipFill>
                <a:blip r:embed="rId25" cstate="print"/>
                <a:stretch>
                  <a:fillRect/>
                </a:stretch>
              </p:blipFill>
              <p:spPr>
                <a:xfrm>
                  <a:off x="1571060" y="4503811"/>
                  <a:ext cx="2225690" cy="2268049"/>
                </a:xfrm>
                <a:prstGeom prst="rect">
                  <a:avLst/>
                </a:prstGeom>
              </p:spPr>
            </p:pic>
            <p:pic>
              <p:nvPicPr>
                <p:cNvPr id="55" name="Object 54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2127482" y="5070824"/>
                  <a:ext cx="1112845" cy="1134025"/>
                </a:xfrm>
                <a:prstGeom prst="rect">
                  <a:avLst/>
                </a:prstGeom>
              </p:spPr>
            </p:pic>
          </p:grpSp>
          <p:grpSp>
            <p:nvGrpSpPr>
              <p:cNvPr id="1017" name="그룹 1017"/>
              <p:cNvGrpSpPr/>
              <p:nvPr/>
            </p:nvGrpSpPr>
            <p:grpSpPr>
              <a:xfrm>
                <a:off x="2334580" y="5279612"/>
                <a:ext cx="715847" cy="715847"/>
                <a:chOff x="2334580" y="5279612"/>
                <a:chExt cx="715847" cy="715847"/>
              </a:xfrm>
            </p:grpSpPr>
            <p:pic>
              <p:nvPicPr>
                <p:cNvPr id="58" name="Object 57"/>
                <p:cNvPicPr>
                  <a:picLocks noChangeAspect="1"/>
                </p:cNvPicPr>
                <p:nvPr/>
              </p:nvPicPr>
              <p:blipFill>
                <a:blip r:embed="rId27" cstate="print"/>
                <a:stretch>
                  <a:fillRect/>
                </a:stretch>
              </p:blipFill>
              <p:spPr>
                <a:xfrm rot="-960000">
                  <a:off x="2334580" y="5279612"/>
                  <a:ext cx="715847" cy="715847"/>
                </a:xfrm>
                <a:prstGeom prst="rect">
                  <a:avLst/>
                </a:prstGeom>
              </p:spPr>
            </p:pic>
          </p:grpSp>
        </p:grpSp>
      </p:grpSp>
      <p:pic>
        <p:nvPicPr>
          <p:cNvPr id="62" name="Object 61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974441" y="963536"/>
            <a:ext cx="3244123" cy="830752"/>
          </a:xfrm>
          <a:prstGeom prst="rect">
            <a:avLst/>
          </a:prstGeom>
        </p:spPr>
      </p:pic>
      <p:pic>
        <p:nvPicPr>
          <p:cNvPr id="63" name="Object 62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11686096" y="925935"/>
            <a:ext cx="8329786" cy="483938"/>
          </a:xfrm>
          <a:prstGeom prst="rect">
            <a:avLst/>
          </a:prstGeom>
        </p:spPr>
      </p:pic>
      <p:pic>
        <p:nvPicPr>
          <p:cNvPr id="64" name="Object 63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14194850" y="702040"/>
            <a:ext cx="3222100" cy="44119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93488" y="630214"/>
            <a:ext cx="4099802" cy="65712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22111" y="2839827"/>
            <a:ext cx="15641492" cy="5246753"/>
            <a:chOff x="1322111" y="2839827"/>
            <a:chExt cx="15641492" cy="524675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6498635" y="216450"/>
              <a:ext cx="31282984" cy="10493506"/>
            </a:xfrm>
            <a:prstGeom prst="rect">
              <a:avLst/>
            </a:prstGeom>
          </p:spPr>
        </p:pic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22111" y="2839827"/>
              <a:ext cx="15641492" cy="524675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754800" y="5386884"/>
            <a:ext cx="3989609" cy="93536"/>
            <a:chOff x="3754800" y="5386884"/>
            <a:chExt cx="3989609" cy="9353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754800" y="5386884"/>
              <a:ext cx="3989609" cy="93536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316634" y="4996003"/>
            <a:ext cx="4486872" cy="54627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630743" y="3941336"/>
            <a:ext cx="2447619" cy="2769104"/>
            <a:chOff x="1630743" y="3941336"/>
            <a:chExt cx="2447619" cy="2769104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630743" y="3941336"/>
              <a:ext cx="2440612" cy="2440612"/>
              <a:chOff x="1630743" y="3941336"/>
              <a:chExt cx="2440612" cy="2440612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630743" y="3941336"/>
                <a:ext cx="2440612" cy="2440612"/>
              </a:xfrm>
              <a:prstGeom prst="rect">
                <a:avLst/>
              </a:prstGeom>
            </p:spPr>
          </p:pic>
        </p:grpSp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337435" y="6295956"/>
              <a:ext cx="1091985" cy="56400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823750" y="3846098"/>
            <a:ext cx="1904762" cy="3646344"/>
            <a:chOff x="7823750" y="3846098"/>
            <a:chExt cx="1904762" cy="3646344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7823750" y="3846098"/>
              <a:ext cx="1904762" cy="3495238"/>
              <a:chOff x="7823750" y="3846098"/>
              <a:chExt cx="1904762" cy="3495238"/>
            </a:xfrm>
          </p:grpSpPr>
          <p:grpSp>
            <p:nvGrpSpPr>
              <p:cNvPr id="1007" name="그룹 1007"/>
              <p:cNvGrpSpPr/>
              <p:nvPr/>
            </p:nvGrpSpPr>
            <p:grpSpPr>
              <a:xfrm>
                <a:off x="7823750" y="3846098"/>
                <a:ext cx="1902734" cy="3491255"/>
                <a:chOff x="7823750" y="3846098"/>
                <a:chExt cx="1902734" cy="3491255"/>
              </a:xfrm>
            </p:grpSpPr>
            <p:pic>
              <p:nvPicPr>
                <p:cNvPr id="20" name="Object 19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7823750" y="3846098"/>
                  <a:ext cx="1902734" cy="3491255"/>
                </a:xfrm>
                <a:prstGeom prst="rect">
                  <a:avLst/>
                </a:prstGeom>
              </p:spPr>
            </p:pic>
          </p:grpSp>
          <p:grpSp>
            <p:nvGrpSpPr>
              <p:cNvPr id="1008" name="그룹 1008"/>
              <p:cNvGrpSpPr/>
              <p:nvPr/>
            </p:nvGrpSpPr>
            <p:grpSpPr>
              <a:xfrm>
                <a:off x="8001362" y="4247883"/>
                <a:ext cx="1426303" cy="2488114"/>
                <a:chOff x="8001362" y="4247883"/>
                <a:chExt cx="1426303" cy="2488114"/>
              </a:xfrm>
            </p:grpSpPr>
            <p:grpSp>
              <p:nvGrpSpPr>
                <p:cNvPr id="1009" name="그룹 1009"/>
                <p:cNvGrpSpPr/>
                <p:nvPr/>
              </p:nvGrpSpPr>
              <p:grpSpPr>
                <a:xfrm>
                  <a:off x="8001362" y="4247883"/>
                  <a:ext cx="1426303" cy="2488114"/>
                  <a:chOff x="8001362" y="4247883"/>
                  <a:chExt cx="1426303" cy="2488114"/>
                </a:xfrm>
              </p:grpSpPr>
              <p:pic>
                <p:nvPicPr>
                  <p:cNvPr id="24" name="Object 23"/>
                  <p:cNvPicPr>
                    <a:picLocks noChangeAspect="1"/>
                  </p:cNvPicPr>
                  <p:nvPr/>
                </p:nvPicPr>
                <p:blipFill>
                  <a:blip r:embed="rId10" cstate="print"/>
                  <a:stretch>
                    <a:fillRect/>
                  </a:stretch>
                </p:blipFill>
                <p:spPr>
                  <a:xfrm>
                    <a:off x="8001362" y="4247883"/>
                    <a:ext cx="1426303" cy="248811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0" name="그룹 1010"/>
                <p:cNvGrpSpPr/>
                <p:nvPr/>
              </p:nvGrpSpPr>
              <p:grpSpPr>
                <a:xfrm>
                  <a:off x="8112389" y="4730317"/>
                  <a:ext cx="1248172" cy="1408754"/>
                  <a:chOff x="8112389" y="4730317"/>
                  <a:chExt cx="1248172" cy="1408754"/>
                </a:xfrm>
              </p:grpSpPr>
              <p:grpSp>
                <p:nvGrpSpPr>
                  <p:cNvPr id="1011" name="그룹 1011"/>
                  <p:cNvGrpSpPr/>
                  <p:nvPr/>
                </p:nvGrpSpPr>
                <p:grpSpPr>
                  <a:xfrm>
                    <a:off x="8239764" y="4730317"/>
                    <a:ext cx="976442" cy="995026"/>
                    <a:chOff x="8239764" y="4730317"/>
                    <a:chExt cx="976442" cy="995026"/>
                  </a:xfrm>
                </p:grpSpPr>
                <p:grpSp>
                  <p:nvGrpSpPr>
                    <p:cNvPr id="1012" name="그룹 1012"/>
                    <p:cNvGrpSpPr/>
                    <p:nvPr/>
                  </p:nvGrpSpPr>
                  <p:grpSpPr>
                    <a:xfrm>
                      <a:off x="8239764" y="4730317"/>
                      <a:ext cx="976442" cy="995026"/>
                      <a:chOff x="8239764" y="4730317"/>
                      <a:chExt cx="976442" cy="995026"/>
                    </a:xfrm>
                  </p:grpSpPr>
                  <p:pic>
                    <p:nvPicPr>
                      <p:cNvPr id="29" name="Object 28"/>
                      <p:cNvPicPr>
                        <a:picLocks noChangeAspect="1"/>
                      </p:cNvPicPr>
                      <p:nvPr/>
                    </p:nvPicPr>
                    <p:blipFill>
                      <a:blip r:embed="rId11" cstate="print"/>
                      <a:stretch>
                        <a:fillRect/>
                      </a:stretch>
                    </p:blipFill>
                    <p:spPr>
                      <a:xfrm>
                        <a:off x="7751543" y="4232804"/>
                        <a:ext cx="1952884" cy="1990052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30" name="Object 29"/>
                      <p:cNvPicPr>
                        <a:picLocks noChangeAspect="1"/>
                      </p:cNvPicPr>
                      <p:nvPr/>
                    </p:nvPicPr>
                    <p:blipFill>
                      <a:blip r:embed="rId12" cstate="print"/>
                      <a:stretch>
                        <a:fillRect/>
                      </a:stretch>
                    </p:blipFill>
                    <p:spPr>
                      <a:xfrm>
                        <a:off x="8239764" y="4730317"/>
                        <a:ext cx="976442" cy="995026"/>
                      </a:xfrm>
                      <a:prstGeom prst="rect">
                        <a:avLst/>
                      </a:prstGeom>
                    </p:spPr>
                  </p:pic>
                </p:grpSp>
                <p:grpSp>
                  <p:nvGrpSpPr>
                    <p:cNvPr id="1013" name="그룹 1013"/>
                    <p:cNvGrpSpPr/>
                    <p:nvPr/>
                  </p:nvGrpSpPr>
                  <p:grpSpPr>
                    <a:xfrm>
                      <a:off x="8421478" y="4913513"/>
                      <a:ext cx="628105" cy="628105"/>
                      <a:chOff x="8421478" y="4913513"/>
                      <a:chExt cx="628105" cy="628105"/>
                    </a:xfrm>
                  </p:grpSpPr>
                  <p:pic>
                    <p:nvPicPr>
                      <p:cNvPr id="33" name="Object 32"/>
                      <p:cNvPicPr>
                        <a:picLocks noChangeAspect="1"/>
                      </p:cNvPicPr>
                      <p:nvPr/>
                    </p:nvPicPr>
                    <p:blipFill>
                      <a:blip r:embed="rId13" cstate="print"/>
                      <a:stretch>
                        <a:fillRect/>
                      </a:stretch>
                    </p:blipFill>
                    <p:spPr>
                      <a:xfrm rot="-960000">
                        <a:off x="8421478" y="4913513"/>
                        <a:ext cx="628105" cy="628105"/>
                      </a:xfrm>
                      <a:prstGeom prst="rect">
                        <a:avLst/>
                      </a:prstGeom>
                    </p:spPr>
                  </p:pic>
                </p:grpSp>
              </p:grpSp>
              <p:pic>
                <p:nvPicPr>
                  <p:cNvPr id="36" name="Object 35"/>
                  <p:cNvPicPr>
                    <a:picLocks noChangeAspect="1"/>
                  </p:cNvPicPr>
                  <p:nvPr/>
                </p:nvPicPr>
                <p:blipFill>
                  <a:blip r:embed="rId14" cstate="print"/>
                  <a:stretch>
                    <a:fillRect/>
                  </a:stretch>
                </p:blipFill>
                <p:spPr>
                  <a:xfrm>
                    <a:off x="7671374" y="5667115"/>
                    <a:ext cx="1911022" cy="672251"/>
                  </a:xfrm>
                  <a:prstGeom prst="rect">
                    <a:avLst/>
                  </a:prstGeom>
                </p:spPr>
              </p:pic>
            </p:grpSp>
          </p:grpSp>
        </p:grpSp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244772" y="7077958"/>
              <a:ext cx="1073613" cy="611623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9917557" y="5180219"/>
            <a:ext cx="3989609" cy="93536"/>
            <a:chOff x="9917557" y="5180219"/>
            <a:chExt cx="3989609" cy="93536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917557" y="5180219"/>
              <a:ext cx="3989609" cy="93536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9878740" y="5717764"/>
            <a:ext cx="4005616" cy="93536"/>
            <a:chOff x="9878740" y="5717764"/>
            <a:chExt cx="4005616" cy="93536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10800000">
              <a:off x="9878740" y="5717764"/>
              <a:ext cx="4005616" cy="93536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4049317" y="4199233"/>
            <a:ext cx="2360383" cy="2360383"/>
            <a:chOff x="14049317" y="4199233"/>
            <a:chExt cx="2360383" cy="2360383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049317" y="4199233"/>
              <a:ext cx="2360383" cy="2360383"/>
            </a:xfrm>
            <a:prstGeom prst="rect">
              <a:avLst/>
            </a:prstGeom>
          </p:spPr>
        </p:pic>
      </p:grpSp>
      <p:pic>
        <p:nvPicPr>
          <p:cNvPr id="51" name="Object 5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9592712" y="4770290"/>
            <a:ext cx="4382872" cy="546272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9514446" y="5313072"/>
            <a:ext cx="4667739" cy="546272"/>
          </a:xfrm>
          <a:prstGeom prst="rect">
            <a:avLst/>
          </a:prstGeom>
        </p:spPr>
      </p:pic>
      <p:pic>
        <p:nvPicPr>
          <p:cNvPr id="53" name="Object 52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4608399" y="6355263"/>
            <a:ext cx="1172747" cy="563975"/>
          </a:xfrm>
          <a:prstGeom prst="rect">
            <a:avLst/>
          </a:prstGeom>
        </p:spPr>
      </p:pic>
      <p:pic>
        <p:nvPicPr>
          <p:cNvPr id="54" name="Object 53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974441" y="963536"/>
            <a:ext cx="2348999" cy="830752"/>
          </a:xfrm>
          <a:prstGeom prst="rect">
            <a:avLst/>
          </a:prstGeom>
        </p:spPr>
      </p:pic>
      <p:pic>
        <p:nvPicPr>
          <p:cNvPr id="55" name="Object 54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1687173" y="925935"/>
            <a:ext cx="8327700" cy="483938"/>
          </a:xfrm>
          <a:prstGeom prst="rect">
            <a:avLst/>
          </a:prstGeom>
        </p:spPr>
      </p:pic>
      <p:pic>
        <p:nvPicPr>
          <p:cNvPr id="56" name="Object 55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4194850" y="702040"/>
            <a:ext cx="3222100" cy="44119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18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2023-09-26T11:10:51Z</dcterms:created>
  <dcterms:modified xsi:type="dcterms:W3CDTF">2023-09-26T11:10:51Z</dcterms:modified>
</cp:coreProperties>
</file>